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Daytona Condensed Light"/>
        <a:ea typeface="Daytona Condensed Light"/>
        <a:cs typeface="Daytona Condensed Light"/>
        <a:sym typeface="Daytona Condensed Light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Daytona Condensed Light"/>
        <a:ea typeface="Daytona Condensed Light"/>
        <a:cs typeface="Daytona Condensed Light"/>
        <a:sym typeface="Daytona Condensed Light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Daytona Condensed Light"/>
        <a:ea typeface="Daytona Condensed Light"/>
        <a:cs typeface="Daytona Condensed Light"/>
        <a:sym typeface="Daytona Condensed Light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Daytona Condensed Light"/>
        <a:ea typeface="Daytona Condensed Light"/>
        <a:cs typeface="Daytona Condensed Light"/>
        <a:sym typeface="Daytona Condensed Light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Daytona Condensed Light"/>
        <a:ea typeface="Daytona Condensed Light"/>
        <a:cs typeface="Daytona Condensed Light"/>
        <a:sym typeface="Daytona Condensed Light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Daytona Condensed Light"/>
        <a:ea typeface="Daytona Condensed Light"/>
        <a:cs typeface="Daytona Condensed Light"/>
        <a:sym typeface="Daytona Condensed Light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Daytona Condensed Light"/>
        <a:ea typeface="Daytona Condensed Light"/>
        <a:cs typeface="Daytona Condensed Light"/>
        <a:sym typeface="Daytona Condensed Light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Daytona Condensed Light"/>
        <a:ea typeface="Daytona Condensed Light"/>
        <a:cs typeface="Daytona Condensed Light"/>
        <a:sym typeface="Daytona Condensed Light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Daytona Condensed Light"/>
        <a:ea typeface="Daytona Condensed Light"/>
        <a:cs typeface="Daytona Condensed Light"/>
        <a:sym typeface="Daytona Condensed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Daytona Condensed Light"/>
          <a:ea typeface="Daytona Condensed Light"/>
          <a:cs typeface="Daytona Condensed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CEFF8"/>
          </a:solidFill>
        </a:fill>
      </a:tcStyle>
    </a:wholeTbl>
    <a:band2H>
      <a:tcTxStyle b="def" i="def"/>
      <a:tcStyle>
        <a:tcBdr/>
        <a:fill>
          <a:solidFill>
            <a:srgbClr val="EEF7FC"/>
          </a:solidFill>
        </a:fill>
      </a:tcStyle>
    </a:band2H>
    <a:firstCol>
      <a:tcTxStyle b="on" i="off">
        <a:font>
          <a:latin typeface="Daytona Condensed Light"/>
          <a:ea typeface="Daytona Condensed Light"/>
          <a:cs typeface="Daytona Condensed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Daytona Condensed Light"/>
          <a:ea typeface="Daytona Condensed Light"/>
          <a:cs typeface="Daytona Condensed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Daytona Condensed Light"/>
          <a:ea typeface="Daytona Condensed Light"/>
          <a:cs typeface="Daytona Condensed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Daytona Condensed Light"/>
          <a:ea typeface="Daytona Condensed Light"/>
          <a:cs typeface="Daytona Condensed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2DAE7"/>
          </a:solidFill>
        </a:fill>
      </a:tcStyle>
    </a:wholeTbl>
    <a:band2H>
      <a:tcTxStyle b="def" i="def"/>
      <a:tcStyle>
        <a:tcBdr/>
        <a:fill>
          <a:solidFill>
            <a:srgbClr val="EAEDF4"/>
          </a:solidFill>
        </a:fill>
      </a:tcStyle>
    </a:band2H>
    <a:firstCol>
      <a:tcTxStyle b="on" i="off">
        <a:font>
          <a:latin typeface="Daytona Condensed Light"/>
          <a:ea typeface="Daytona Condensed Light"/>
          <a:cs typeface="Daytona Condensed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Daytona Condensed Light"/>
          <a:ea typeface="Daytona Condensed Light"/>
          <a:cs typeface="Daytona Condensed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Daytona Condensed Light"/>
          <a:ea typeface="Daytona Condensed Light"/>
          <a:cs typeface="Daytona Condensed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Daytona Condensed Light"/>
          <a:ea typeface="Daytona Condensed Light"/>
          <a:cs typeface="Daytona Condensed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3EDD1"/>
          </a:solidFill>
        </a:fill>
      </a:tcStyle>
    </a:wholeTbl>
    <a:band2H>
      <a:tcTxStyle b="def" i="def"/>
      <a:tcStyle>
        <a:tcBdr/>
        <a:fill>
          <a:solidFill>
            <a:srgbClr val="F9F6EA"/>
          </a:solidFill>
        </a:fill>
      </a:tcStyle>
    </a:band2H>
    <a:firstCol>
      <a:tcTxStyle b="on" i="off">
        <a:font>
          <a:latin typeface="Daytona Condensed Light"/>
          <a:ea typeface="Daytona Condensed Light"/>
          <a:cs typeface="Daytona Condensed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Daytona Condensed Light"/>
          <a:ea typeface="Daytona Condensed Light"/>
          <a:cs typeface="Daytona Condensed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Daytona Condensed Light"/>
          <a:ea typeface="Daytona Condensed Light"/>
          <a:cs typeface="Daytona Condensed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Daytona Condensed Light"/>
          <a:ea typeface="Daytona Condensed Light"/>
          <a:cs typeface="Daytona Condensed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Daytona Condensed Light"/>
          <a:ea typeface="Daytona Condensed Light"/>
          <a:cs typeface="Daytona Condensed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Daytona Condensed Light"/>
          <a:ea typeface="Daytona Condensed Light"/>
          <a:cs typeface="Daytona Condensed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Daytona Condensed Light"/>
          <a:ea typeface="Daytona Condensed Light"/>
          <a:cs typeface="Daytona Condensed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Daytona Condensed Light"/>
          <a:ea typeface="Daytona Condensed Light"/>
          <a:cs typeface="Daytona Condensed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Daytona Condensed Light"/>
          <a:ea typeface="Daytona Condensed Light"/>
          <a:cs typeface="Daytona Condensed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Daytona Condensed Light"/>
          <a:ea typeface="Daytona Condensed Light"/>
          <a:cs typeface="Daytona Condensed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Daytona Condensed Light"/>
          <a:ea typeface="Daytona Condensed Light"/>
          <a:cs typeface="Daytona Condensed Light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Daytona Condensed Light"/>
          <a:ea typeface="Daytona Condensed Light"/>
          <a:cs typeface="Daytona Condensed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Daytona Condensed Light"/>
          <a:ea typeface="Daytona Condensed Light"/>
          <a:cs typeface="Daytona Condensed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Daytona Condensed Light"/>
          <a:ea typeface="Daytona Condensed Light"/>
          <a:cs typeface="Daytona Condensed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Daytona Condensed Light"/>
          <a:ea typeface="Daytona Condensed Light"/>
          <a:cs typeface="Daytona Condensed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1" name="Shape 29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Diapositive de titre"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"/>
          <p:cNvSpPr/>
          <p:nvPr/>
        </p:nvSpPr>
        <p:spPr>
          <a:xfrm>
            <a:off x="304800" y="266700"/>
            <a:ext cx="11582400" cy="63246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" name="Body Level One…"/>
          <p:cNvSpPr txBox="1"/>
          <p:nvPr>
            <p:ph type="body" sz="quarter" idx="1"/>
          </p:nvPr>
        </p:nvSpPr>
        <p:spPr>
          <a:xfrm>
            <a:off x="1524000" y="6044184"/>
            <a:ext cx="9144000" cy="356617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cap="all"/>
            </a:lvl1pPr>
            <a:lvl2pPr marL="0" indent="457200" algn="ctr">
              <a:buSzTx/>
              <a:buFontTx/>
              <a:buNone/>
              <a:defRPr cap="all"/>
            </a:lvl2pPr>
            <a:lvl3pPr marL="0" indent="914400" algn="ctr">
              <a:buSzTx/>
              <a:buFontTx/>
              <a:buNone/>
              <a:defRPr cap="all"/>
            </a:lvl3pPr>
            <a:lvl4pPr marL="0" indent="1371600" algn="ctr">
              <a:buSzTx/>
              <a:buFontTx/>
              <a:buNone/>
              <a:defRPr cap="all"/>
            </a:lvl4pPr>
            <a:lvl5pPr marL="0" indent="1828800" algn="ctr">
              <a:buSzTx/>
              <a:buFontTx/>
              <a:buNone/>
              <a:defRPr cap="all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Picture Placeholder 9"/>
          <p:cNvSpPr/>
          <p:nvPr>
            <p:ph type="pic" idx="21"/>
          </p:nvPr>
        </p:nvSpPr>
        <p:spPr>
          <a:xfrm>
            <a:off x="2324100" y="758951"/>
            <a:ext cx="7543800" cy="5029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" name="Title Text"/>
          <p:cNvSpPr txBox="1"/>
          <p:nvPr>
            <p:ph type="title"/>
          </p:nvPr>
        </p:nvSpPr>
        <p:spPr>
          <a:xfrm>
            <a:off x="838200" y="3108960"/>
            <a:ext cx="10515600" cy="640081"/>
          </a:xfrm>
          <a:prstGeom prst="rect">
            <a:avLst/>
          </a:prstGeom>
        </p:spPr>
        <p:txBody>
          <a:bodyPr anchor="ctr"/>
          <a:lstStyle>
            <a:lvl1pPr algn="ctr"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16" name="Rectangle 10"/>
          <p:cNvSpPr/>
          <p:nvPr/>
        </p:nvSpPr>
        <p:spPr>
          <a:xfrm>
            <a:off x="5891212" y="5628221"/>
            <a:ext cx="409576" cy="8830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" name="Slide Number"/>
          <p:cNvSpPr txBox="1"/>
          <p:nvPr>
            <p:ph type="sldNum" sz="quarter" idx="2"/>
          </p:nvPr>
        </p:nvSpPr>
        <p:spPr>
          <a:xfrm>
            <a:off x="73152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icture Placeholder 37"/>
          <p:cNvSpPr/>
          <p:nvPr>
            <p:ph type="pic" sz="half" idx="21"/>
          </p:nvPr>
        </p:nvSpPr>
        <p:spPr>
          <a:xfrm>
            <a:off x="0" y="5175503"/>
            <a:ext cx="12188953" cy="168249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Title Text"/>
          <p:cNvSpPr txBox="1"/>
          <p:nvPr>
            <p:ph type="title"/>
          </p:nvPr>
        </p:nvSpPr>
        <p:spPr>
          <a:xfrm>
            <a:off x="1085088" y="609600"/>
            <a:ext cx="10021824" cy="1252728"/>
          </a:xfrm>
          <a:prstGeom prst="rect">
            <a:avLst/>
          </a:prstGeom>
        </p:spPr>
        <p:txBody>
          <a:bodyPr/>
          <a:lstStyle>
            <a:lvl1pPr algn="ctr">
              <a:lnSpc>
                <a:spcPts val="5700"/>
              </a:lnSpc>
            </a:lvl1pPr>
          </a:lstStyle>
          <a:p>
            <a:pPr/>
            <a:r>
              <a:t>Title Text</a:t>
            </a:r>
          </a:p>
        </p:txBody>
      </p:sp>
      <p:sp>
        <p:nvSpPr>
          <p:cNvPr id="15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57" name="Body Level One…"/>
          <p:cNvSpPr txBox="1"/>
          <p:nvPr>
            <p:ph type="body" sz="quarter" idx="1"/>
          </p:nvPr>
        </p:nvSpPr>
        <p:spPr>
          <a:xfrm>
            <a:off x="1298447" y="2441448"/>
            <a:ext cx="1280162" cy="758953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lvl1pPr>
            <a:lvl2pPr marL="617219" indent="-160019">
              <a:lnSpc>
                <a:spcPct val="100000"/>
              </a:lnSpc>
              <a:spcBef>
                <a:spcPts val="0"/>
              </a:spcBef>
              <a:buFontTx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lvl2pPr>
            <a:lvl3pPr marL="1092200" indent="-177800">
              <a:lnSpc>
                <a:spcPct val="100000"/>
              </a:lnSpc>
              <a:spcBef>
                <a:spcPts val="0"/>
              </a:spcBef>
              <a:buFontTx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lvl3pPr>
            <a:lvl4pPr marL="1571625" indent="-200025">
              <a:lnSpc>
                <a:spcPct val="100000"/>
              </a:lnSpc>
              <a:spcBef>
                <a:spcPts val="0"/>
              </a:spcBef>
              <a:buFontTx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lvl4pPr>
            <a:lvl5pPr marL="2057400" indent="-228600">
              <a:lnSpc>
                <a:spcPct val="100000"/>
              </a:lnSpc>
              <a:spcBef>
                <a:spcPts val="0"/>
              </a:spcBef>
              <a:buFontTx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8" name="Text Placeholder 13"/>
          <p:cNvSpPr/>
          <p:nvPr>
            <p:ph type="body" sz="quarter" idx="22"/>
          </p:nvPr>
        </p:nvSpPr>
        <p:spPr>
          <a:xfrm>
            <a:off x="1298447" y="3730752"/>
            <a:ext cx="1280161" cy="1143001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1500"/>
              </a:lnSpc>
              <a:spcBef>
                <a:spcPts val="0"/>
              </a:spcBef>
              <a:buSzTx/>
              <a:buFontTx/>
              <a:buNone/>
              <a:defRPr sz="1400"/>
            </a:pPr>
          </a:p>
        </p:txBody>
      </p:sp>
      <p:sp>
        <p:nvSpPr>
          <p:cNvPr id="159" name="Text Placeholder 13"/>
          <p:cNvSpPr/>
          <p:nvPr>
            <p:ph type="body" sz="quarter" idx="23"/>
          </p:nvPr>
        </p:nvSpPr>
        <p:spPr>
          <a:xfrm>
            <a:off x="3383279" y="2441448"/>
            <a:ext cx="1280161" cy="75895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pPr>
          </a:p>
        </p:txBody>
      </p:sp>
      <p:sp>
        <p:nvSpPr>
          <p:cNvPr id="160" name="Text Placeholder 13"/>
          <p:cNvSpPr/>
          <p:nvPr>
            <p:ph type="body" sz="quarter" idx="24"/>
          </p:nvPr>
        </p:nvSpPr>
        <p:spPr>
          <a:xfrm>
            <a:off x="3383279" y="3730752"/>
            <a:ext cx="1280161" cy="1143001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1500"/>
              </a:lnSpc>
              <a:spcBef>
                <a:spcPts val="0"/>
              </a:spcBef>
              <a:buSzTx/>
              <a:buFontTx/>
              <a:buNone/>
              <a:defRPr sz="1400"/>
            </a:pPr>
          </a:p>
        </p:txBody>
      </p:sp>
      <p:sp>
        <p:nvSpPr>
          <p:cNvPr id="161" name="Text Placeholder 13"/>
          <p:cNvSpPr/>
          <p:nvPr>
            <p:ph type="body" sz="quarter" idx="25"/>
          </p:nvPr>
        </p:nvSpPr>
        <p:spPr>
          <a:xfrm>
            <a:off x="5468111" y="2441448"/>
            <a:ext cx="1280161" cy="75895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pPr>
          </a:p>
        </p:txBody>
      </p:sp>
      <p:sp>
        <p:nvSpPr>
          <p:cNvPr id="162" name="Text Placeholder 13"/>
          <p:cNvSpPr/>
          <p:nvPr>
            <p:ph type="body" sz="quarter" idx="26"/>
          </p:nvPr>
        </p:nvSpPr>
        <p:spPr>
          <a:xfrm>
            <a:off x="5468111" y="3730752"/>
            <a:ext cx="1280161" cy="1143001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1500"/>
              </a:lnSpc>
              <a:spcBef>
                <a:spcPts val="0"/>
              </a:spcBef>
              <a:buSzTx/>
              <a:buFontTx/>
              <a:buNone/>
              <a:defRPr sz="1400"/>
            </a:pPr>
          </a:p>
        </p:txBody>
      </p:sp>
      <p:sp>
        <p:nvSpPr>
          <p:cNvPr id="163" name="Text Placeholder 13"/>
          <p:cNvSpPr/>
          <p:nvPr>
            <p:ph type="body" sz="quarter" idx="27"/>
          </p:nvPr>
        </p:nvSpPr>
        <p:spPr>
          <a:xfrm>
            <a:off x="7552943" y="2441448"/>
            <a:ext cx="1280161" cy="75895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pPr>
          </a:p>
        </p:txBody>
      </p:sp>
      <p:sp>
        <p:nvSpPr>
          <p:cNvPr id="164" name="Text Placeholder 13"/>
          <p:cNvSpPr/>
          <p:nvPr>
            <p:ph type="body" sz="quarter" idx="28"/>
          </p:nvPr>
        </p:nvSpPr>
        <p:spPr>
          <a:xfrm>
            <a:off x="7552943" y="3730752"/>
            <a:ext cx="1280161" cy="1143001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1500"/>
              </a:lnSpc>
              <a:spcBef>
                <a:spcPts val="0"/>
              </a:spcBef>
              <a:buSzTx/>
              <a:buFontTx/>
              <a:buNone/>
              <a:defRPr sz="1400"/>
            </a:pPr>
          </a:p>
        </p:txBody>
      </p:sp>
      <p:sp>
        <p:nvSpPr>
          <p:cNvPr id="165" name="Straight Connector 16"/>
          <p:cNvSpPr/>
          <p:nvPr/>
        </p:nvSpPr>
        <p:spPr>
          <a:xfrm>
            <a:off x="3383279" y="3438144"/>
            <a:ext cx="228601" cy="1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66" name="Straight Connector 17"/>
          <p:cNvSpPr/>
          <p:nvPr/>
        </p:nvSpPr>
        <p:spPr>
          <a:xfrm>
            <a:off x="9637776" y="3438144"/>
            <a:ext cx="228601" cy="1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67" name="Straight Connector 18"/>
          <p:cNvSpPr/>
          <p:nvPr/>
        </p:nvSpPr>
        <p:spPr>
          <a:xfrm>
            <a:off x="7552943" y="3438144"/>
            <a:ext cx="228601" cy="1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68" name="Straight Connector 19"/>
          <p:cNvSpPr/>
          <p:nvPr/>
        </p:nvSpPr>
        <p:spPr>
          <a:xfrm>
            <a:off x="5468111" y="3438144"/>
            <a:ext cx="228601" cy="1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69" name="Text Placeholder 13"/>
          <p:cNvSpPr/>
          <p:nvPr>
            <p:ph type="body" sz="quarter" idx="29"/>
          </p:nvPr>
        </p:nvSpPr>
        <p:spPr>
          <a:xfrm>
            <a:off x="9637776" y="2441448"/>
            <a:ext cx="1280161" cy="75895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pPr>
          </a:p>
        </p:txBody>
      </p:sp>
      <p:sp>
        <p:nvSpPr>
          <p:cNvPr id="170" name="Text Placeholder 13"/>
          <p:cNvSpPr/>
          <p:nvPr>
            <p:ph type="body" sz="quarter" idx="30"/>
          </p:nvPr>
        </p:nvSpPr>
        <p:spPr>
          <a:xfrm>
            <a:off x="9637776" y="3730752"/>
            <a:ext cx="1280161" cy="1143001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1500"/>
              </a:lnSpc>
              <a:spcBef>
                <a:spcPts val="0"/>
              </a:spcBef>
              <a:buSzTx/>
              <a:buFontTx/>
              <a:buNone/>
              <a:defRPr sz="1400"/>
            </a:pPr>
          </a:p>
        </p:txBody>
      </p:sp>
      <p:sp>
        <p:nvSpPr>
          <p:cNvPr id="171" name="Straight Connector 33"/>
          <p:cNvSpPr/>
          <p:nvPr/>
        </p:nvSpPr>
        <p:spPr>
          <a:xfrm>
            <a:off x="1298447" y="3438144"/>
            <a:ext cx="228601" cy="1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icture Placeholder 37"/>
          <p:cNvSpPr/>
          <p:nvPr>
            <p:ph type="pic" sz="half" idx="21"/>
          </p:nvPr>
        </p:nvSpPr>
        <p:spPr>
          <a:xfrm>
            <a:off x="0" y="0"/>
            <a:ext cx="12188953" cy="168249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79" name="Title Text"/>
          <p:cNvSpPr txBox="1"/>
          <p:nvPr>
            <p:ph type="title"/>
          </p:nvPr>
        </p:nvSpPr>
        <p:spPr>
          <a:xfrm>
            <a:off x="1298447" y="5221223"/>
            <a:ext cx="3621025" cy="621793"/>
          </a:xfrm>
          <a:prstGeom prst="rect">
            <a:avLst/>
          </a:prstGeom>
        </p:spPr>
        <p:txBody>
          <a:bodyPr/>
          <a:lstStyle>
            <a:lvl1pPr>
              <a:lnSpc>
                <a:spcPts val="5700"/>
              </a:lnSpc>
            </a:lvl1pPr>
          </a:lstStyle>
          <a:p>
            <a:pPr/>
            <a:r>
              <a:t>Title Text</a:t>
            </a:r>
          </a:p>
        </p:txBody>
      </p:sp>
      <p:sp>
        <p:nvSpPr>
          <p:cNvPr id="18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1" name="Body Level One…"/>
          <p:cNvSpPr txBox="1"/>
          <p:nvPr>
            <p:ph type="body" sz="quarter" idx="1"/>
          </p:nvPr>
        </p:nvSpPr>
        <p:spPr>
          <a:xfrm>
            <a:off x="1298447" y="3351784"/>
            <a:ext cx="1620521" cy="411477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lvl1pPr>
            <a:lvl2pPr marL="685800" indent="-228600">
              <a:lnSpc>
                <a:spcPct val="100000"/>
              </a:lnSpc>
              <a:spcBef>
                <a:spcPts val="0"/>
              </a:spcBef>
              <a:buFontTx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lvl2pPr>
            <a:lvl3pPr marL="1168400" indent="-254000">
              <a:lnSpc>
                <a:spcPct val="100000"/>
              </a:lnSpc>
              <a:spcBef>
                <a:spcPts val="0"/>
              </a:spcBef>
              <a:buFontTx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lvl3pPr>
            <a:lvl4pPr marL="1657350" indent="-285750">
              <a:lnSpc>
                <a:spcPct val="100000"/>
              </a:lnSpc>
              <a:spcBef>
                <a:spcPts val="0"/>
              </a:spcBef>
              <a:buFontTx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lvl4pPr>
            <a:lvl5pPr marL="2155371" indent="-326571">
              <a:lnSpc>
                <a:spcPct val="100000"/>
              </a:lnSpc>
              <a:spcBef>
                <a:spcPts val="0"/>
              </a:spcBef>
              <a:buFontTx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82" name="Text Placeholder 13"/>
          <p:cNvSpPr/>
          <p:nvPr>
            <p:ph type="body" sz="quarter" idx="22"/>
          </p:nvPr>
        </p:nvSpPr>
        <p:spPr>
          <a:xfrm>
            <a:off x="3300984" y="3351784"/>
            <a:ext cx="1620521" cy="411477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pPr>
          </a:p>
        </p:txBody>
      </p:sp>
      <p:sp>
        <p:nvSpPr>
          <p:cNvPr id="183" name="Text Placeholder 13"/>
          <p:cNvSpPr/>
          <p:nvPr>
            <p:ph type="body" sz="quarter" idx="23"/>
          </p:nvPr>
        </p:nvSpPr>
        <p:spPr>
          <a:xfrm>
            <a:off x="5312664" y="3351784"/>
            <a:ext cx="1620521" cy="411477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pPr>
          </a:p>
        </p:txBody>
      </p:sp>
      <p:sp>
        <p:nvSpPr>
          <p:cNvPr id="184" name="Text Placeholder 13"/>
          <p:cNvSpPr/>
          <p:nvPr>
            <p:ph type="body" sz="quarter" idx="24"/>
          </p:nvPr>
        </p:nvSpPr>
        <p:spPr>
          <a:xfrm>
            <a:off x="7315200" y="3351784"/>
            <a:ext cx="1620520" cy="411477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pPr>
          </a:p>
        </p:txBody>
      </p:sp>
      <p:sp>
        <p:nvSpPr>
          <p:cNvPr id="185" name="Text Placeholder 13"/>
          <p:cNvSpPr/>
          <p:nvPr>
            <p:ph type="body" sz="quarter" idx="25"/>
          </p:nvPr>
        </p:nvSpPr>
        <p:spPr>
          <a:xfrm>
            <a:off x="9321800" y="3351784"/>
            <a:ext cx="1620520" cy="411477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pPr>
          </a:p>
        </p:txBody>
      </p:sp>
      <p:sp>
        <p:nvSpPr>
          <p:cNvPr id="186" name="Straight Connector 4"/>
          <p:cNvSpPr/>
          <p:nvPr/>
        </p:nvSpPr>
        <p:spPr>
          <a:xfrm>
            <a:off x="1298447" y="6111876"/>
            <a:ext cx="411481" cy="1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87" name="Straight Connector 5"/>
          <p:cNvSpPr/>
          <p:nvPr/>
        </p:nvSpPr>
        <p:spPr>
          <a:xfrm flipH="1" flipV="1">
            <a:off x="1219200" y="2871216"/>
            <a:ext cx="9595105" cy="1"/>
          </a:xfrm>
          <a:prstGeom prst="line">
            <a:avLst/>
          </a:prstGeom>
          <a:ln w="12700">
            <a:solidFill>
              <a:schemeClr val="accent1"/>
            </a:solidFill>
            <a:head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188" name="Text Placeholder 13"/>
          <p:cNvSpPr/>
          <p:nvPr>
            <p:ph type="body" sz="quarter" idx="26"/>
          </p:nvPr>
        </p:nvSpPr>
        <p:spPr>
          <a:xfrm>
            <a:off x="1298447" y="3803903"/>
            <a:ext cx="1620521" cy="1143001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1500"/>
              </a:lnSpc>
              <a:spcBef>
                <a:spcPts val="0"/>
              </a:spcBef>
              <a:buSzTx/>
              <a:buFontTx/>
              <a:buNone/>
              <a:defRPr sz="1400"/>
            </a:pPr>
          </a:p>
        </p:txBody>
      </p:sp>
      <p:sp>
        <p:nvSpPr>
          <p:cNvPr id="189" name="Text Placeholder 13"/>
          <p:cNvSpPr/>
          <p:nvPr>
            <p:ph type="body" sz="quarter" idx="27"/>
          </p:nvPr>
        </p:nvSpPr>
        <p:spPr>
          <a:xfrm>
            <a:off x="3300984" y="3803903"/>
            <a:ext cx="1620521" cy="1143001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1500"/>
              </a:lnSpc>
              <a:spcBef>
                <a:spcPts val="0"/>
              </a:spcBef>
              <a:buSzTx/>
              <a:buFontTx/>
              <a:buNone/>
              <a:defRPr sz="1400"/>
            </a:pPr>
          </a:p>
        </p:txBody>
      </p:sp>
      <p:sp>
        <p:nvSpPr>
          <p:cNvPr id="190" name="Text Placeholder 13"/>
          <p:cNvSpPr/>
          <p:nvPr>
            <p:ph type="body" sz="quarter" idx="28"/>
          </p:nvPr>
        </p:nvSpPr>
        <p:spPr>
          <a:xfrm>
            <a:off x="5312664" y="3803903"/>
            <a:ext cx="1620521" cy="1143001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1500"/>
              </a:lnSpc>
              <a:spcBef>
                <a:spcPts val="0"/>
              </a:spcBef>
              <a:buSzTx/>
              <a:buFontTx/>
              <a:buNone/>
              <a:defRPr sz="1400"/>
            </a:pPr>
          </a:p>
        </p:txBody>
      </p:sp>
      <p:sp>
        <p:nvSpPr>
          <p:cNvPr id="191" name="Text Placeholder 13"/>
          <p:cNvSpPr/>
          <p:nvPr>
            <p:ph type="body" sz="quarter" idx="29"/>
          </p:nvPr>
        </p:nvSpPr>
        <p:spPr>
          <a:xfrm>
            <a:off x="7315200" y="3803903"/>
            <a:ext cx="1620520" cy="1143001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1500"/>
              </a:lnSpc>
              <a:spcBef>
                <a:spcPts val="0"/>
              </a:spcBef>
              <a:buSzTx/>
              <a:buFontTx/>
              <a:buNone/>
              <a:defRPr sz="1400"/>
            </a:pPr>
          </a:p>
        </p:txBody>
      </p:sp>
      <p:sp>
        <p:nvSpPr>
          <p:cNvPr id="192" name="Text Placeholder 13"/>
          <p:cNvSpPr/>
          <p:nvPr>
            <p:ph type="body" sz="quarter" idx="30"/>
          </p:nvPr>
        </p:nvSpPr>
        <p:spPr>
          <a:xfrm>
            <a:off x="9321800" y="3803903"/>
            <a:ext cx="1620520" cy="1143001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ts val="1500"/>
              </a:lnSpc>
              <a:spcBef>
                <a:spcPts val="0"/>
              </a:spcBef>
              <a:buSzTx/>
              <a:buFontTx/>
              <a:buNone/>
              <a:defRPr sz="1400"/>
            </a:pPr>
          </a:p>
        </p:txBody>
      </p:sp>
      <p:sp>
        <p:nvSpPr>
          <p:cNvPr id="193" name="Text Placeholder 7"/>
          <p:cNvSpPr/>
          <p:nvPr>
            <p:ph type="body" sz="quarter" idx="31" hasCustomPrompt="1"/>
          </p:nvPr>
        </p:nvSpPr>
        <p:spPr>
          <a:xfrm>
            <a:off x="3300984" y="2638737"/>
            <a:ext cx="91441" cy="411481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>
            <a:lvl1pPr marL="0" indent="0" algn="ctr">
              <a:buSzTx/>
              <a:buFontTx/>
              <a:buNone/>
              <a:defRPr>
                <a:solidFill>
                  <a:srgbClr val="000000">
                    <a:alpha val="0"/>
                  </a:srgbClr>
                </a:solidFill>
              </a:defRPr>
            </a:lvl1pPr>
          </a:lstStyle>
          <a:p>
            <a:pPr/>
            <a:r>
              <a:t>X</a:t>
            </a:r>
          </a:p>
        </p:txBody>
      </p:sp>
      <p:sp>
        <p:nvSpPr>
          <p:cNvPr id="194" name="Text Placeholder 7"/>
          <p:cNvSpPr/>
          <p:nvPr>
            <p:ph type="body" sz="quarter" idx="32" hasCustomPrompt="1"/>
          </p:nvPr>
        </p:nvSpPr>
        <p:spPr>
          <a:xfrm>
            <a:off x="1298447" y="2638737"/>
            <a:ext cx="91441" cy="411481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>
            <a:lvl1pPr marL="0" indent="0" algn="ctr">
              <a:buSzTx/>
              <a:buFontTx/>
              <a:buNone/>
              <a:defRPr>
                <a:solidFill>
                  <a:srgbClr val="000000">
                    <a:alpha val="0"/>
                  </a:srgbClr>
                </a:solidFill>
              </a:defRPr>
            </a:lvl1pPr>
          </a:lstStyle>
          <a:p>
            <a:pPr/>
            <a:r>
              <a:t>X</a:t>
            </a:r>
          </a:p>
        </p:txBody>
      </p:sp>
      <p:sp>
        <p:nvSpPr>
          <p:cNvPr id="195" name="Text Placeholder 7"/>
          <p:cNvSpPr/>
          <p:nvPr>
            <p:ph type="body" sz="quarter" idx="33" hasCustomPrompt="1"/>
          </p:nvPr>
        </p:nvSpPr>
        <p:spPr>
          <a:xfrm>
            <a:off x="5312664" y="2638737"/>
            <a:ext cx="91441" cy="411481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>
            <a:lvl1pPr marL="0" indent="0" algn="ctr">
              <a:buSzTx/>
              <a:buFontTx/>
              <a:buNone/>
              <a:defRPr>
                <a:solidFill>
                  <a:srgbClr val="000000">
                    <a:alpha val="0"/>
                  </a:srgbClr>
                </a:solidFill>
              </a:defRPr>
            </a:lvl1pPr>
          </a:lstStyle>
          <a:p>
            <a:pPr/>
            <a:r>
              <a:t>X</a:t>
            </a:r>
          </a:p>
        </p:txBody>
      </p:sp>
      <p:sp>
        <p:nvSpPr>
          <p:cNvPr id="196" name="Text Placeholder 7"/>
          <p:cNvSpPr/>
          <p:nvPr>
            <p:ph type="body" sz="quarter" idx="34" hasCustomPrompt="1"/>
          </p:nvPr>
        </p:nvSpPr>
        <p:spPr>
          <a:xfrm>
            <a:off x="7315199" y="2638737"/>
            <a:ext cx="91442" cy="411481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>
            <a:lvl1pPr marL="0" indent="0" algn="ctr">
              <a:buSzTx/>
              <a:buFontTx/>
              <a:buNone/>
              <a:defRPr>
                <a:solidFill>
                  <a:srgbClr val="000000">
                    <a:alpha val="0"/>
                  </a:srgbClr>
                </a:solidFill>
              </a:defRPr>
            </a:lvl1pPr>
          </a:lstStyle>
          <a:p>
            <a:pPr/>
            <a:r>
              <a:t>X</a:t>
            </a:r>
          </a:p>
        </p:txBody>
      </p:sp>
      <p:sp>
        <p:nvSpPr>
          <p:cNvPr id="197" name="Text Placeholder 7"/>
          <p:cNvSpPr/>
          <p:nvPr>
            <p:ph type="body" sz="quarter" idx="35" hasCustomPrompt="1"/>
          </p:nvPr>
        </p:nvSpPr>
        <p:spPr>
          <a:xfrm>
            <a:off x="9321799" y="2638737"/>
            <a:ext cx="91442" cy="411481"/>
          </a:xfrm>
          <a:prstGeom prst="rect">
            <a:avLst/>
          </a:prstGeom>
          <a:solidFill>
            <a:schemeClr val="accent1"/>
          </a:solidFill>
        </p:spPr>
        <p:txBody>
          <a:bodyPr anchor="ctr"/>
          <a:lstStyle>
            <a:lvl1pPr marL="0" indent="0" algn="ctr">
              <a:buSzTx/>
              <a:buFontTx/>
              <a:buNone/>
              <a:defRPr>
                <a:solidFill>
                  <a:srgbClr val="000000">
                    <a:alpha val="0"/>
                  </a:srgbClr>
                </a:solidFill>
              </a:defRPr>
            </a:lvl1pPr>
          </a:lstStyle>
          <a:p>
            <a:pPr/>
            <a:r>
              <a:t>X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Picture Placeholder 15"/>
          <p:cNvSpPr/>
          <p:nvPr>
            <p:ph type="pic" idx="21"/>
          </p:nvPr>
        </p:nvSpPr>
        <p:spPr>
          <a:xfrm>
            <a:off x="-1" y="0"/>
            <a:ext cx="6656833" cy="685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05" name="Title Text"/>
          <p:cNvSpPr txBox="1"/>
          <p:nvPr>
            <p:ph type="title"/>
          </p:nvPr>
        </p:nvSpPr>
        <p:spPr>
          <a:xfrm>
            <a:off x="1298447" y="609600"/>
            <a:ext cx="6656833" cy="530352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06" name="Body Level One…"/>
          <p:cNvSpPr txBox="1"/>
          <p:nvPr>
            <p:ph type="body" sz="half" idx="1"/>
          </p:nvPr>
        </p:nvSpPr>
        <p:spPr>
          <a:xfrm>
            <a:off x="1298447" y="2209800"/>
            <a:ext cx="4495746" cy="4648200"/>
          </a:xfrm>
          <a:prstGeom prst="rect">
            <a:avLst/>
          </a:prstGeom>
          <a:solidFill>
            <a:schemeClr val="accent4"/>
          </a:solidFill>
        </p:spPr>
        <p:txBody>
          <a:bodyPr/>
          <a:lstStyle>
            <a:lvl1pPr marL="0" indent="0">
              <a:lnSpc>
                <a:spcPts val="2400"/>
              </a:lnSpc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lvl1pPr>
            <a:lvl2pPr marL="0" indent="457200">
              <a:lnSpc>
                <a:spcPts val="2400"/>
              </a:lnSpc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lvl2pPr>
            <a:lvl3pPr marL="0" indent="914400">
              <a:lnSpc>
                <a:spcPts val="2400"/>
              </a:lnSpc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lvl3pPr>
            <a:lvl4pPr marL="0" indent="1371600">
              <a:lnSpc>
                <a:spcPts val="2400"/>
              </a:lnSpc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lvl4pPr>
            <a:lvl5pPr marL="0" indent="1828800">
              <a:lnSpc>
                <a:spcPts val="2400"/>
              </a:lnSpc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7" name="Text Placeholder 20"/>
          <p:cNvSpPr/>
          <p:nvPr>
            <p:ph type="body" sz="half" idx="22"/>
          </p:nvPr>
        </p:nvSpPr>
        <p:spPr>
          <a:xfrm>
            <a:off x="6705599" y="2209800"/>
            <a:ext cx="4495746" cy="4648200"/>
          </a:xfrm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 marL="0" indent="0">
              <a:lnSpc>
                <a:spcPts val="2400"/>
              </a:lnSpc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pPr>
          </a:p>
        </p:txBody>
      </p:sp>
      <p:sp>
        <p:nvSpPr>
          <p:cNvPr id="2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09" name="Rectangle 16"/>
          <p:cNvSpPr/>
          <p:nvPr/>
        </p:nvSpPr>
        <p:spPr>
          <a:xfrm>
            <a:off x="1295400" y="1492377"/>
            <a:ext cx="409575" cy="8830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zon x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Rectangle 2"/>
          <p:cNvSpPr/>
          <p:nvPr/>
        </p:nvSpPr>
        <p:spPr>
          <a:xfrm>
            <a:off x="5791200" y="0"/>
            <a:ext cx="6400800" cy="6858000"/>
          </a:xfrm>
          <a:prstGeom prst="rect">
            <a:avLst/>
          </a:prstGeom>
          <a:solidFill>
            <a:srgbClr val="EAF6FB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7" name="Title Text"/>
          <p:cNvSpPr txBox="1"/>
          <p:nvPr>
            <p:ph type="title"/>
          </p:nvPr>
        </p:nvSpPr>
        <p:spPr>
          <a:xfrm>
            <a:off x="1298447" y="4014215"/>
            <a:ext cx="4160522" cy="1828801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218" name="Body Level One…"/>
          <p:cNvSpPr txBox="1"/>
          <p:nvPr>
            <p:ph type="body" sz="quarter" idx="1"/>
          </p:nvPr>
        </p:nvSpPr>
        <p:spPr>
          <a:xfrm>
            <a:off x="7498080" y="621791"/>
            <a:ext cx="4114801" cy="347473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ts val="1700"/>
              </a:lnSpc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lvl1pPr>
            <a:lvl2pPr marL="0" indent="457200">
              <a:lnSpc>
                <a:spcPts val="1700"/>
              </a:lnSpc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lvl2pPr>
            <a:lvl3pPr marL="0" indent="914400">
              <a:lnSpc>
                <a:spcPts val="1700"/>
              </a:lnSpc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lvl3pPr>
            <a:lvl4pPr marL="0" indent="1371600">
              <a:lnSpc>
                <a:spcPts val="1700"/>
              </a:lnSpc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lvl4pPr>
            <a:lvl5pPr marL="0" indent="1828800">
              <a:lnSpc>
                <a:spcPts val="1700"/>
              </a:lnSpc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9" name="Text Placeholder 20"/>
          <p:cNvSpPr/>
          <p:nvPr>
            <p:ph type="body" sz="quarter" idx="21"/>
          </p:nvPr>
        </p:nvSpPr>
        <p:spPr>
          <a:xfrm>
            <a:off x="7498080" y="3172967"/>
            <a:ext cx="4114801" cy="34747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ts val="1700"/>
              </a:lnSpc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pPr>
          </a:p>
        </p:txBody>
      </p:sp>
      <p:sp>
        <p:nvSpPr>
          <p:cNvPr id="2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21" name="Picture Placeholder 6"/>
          <p:cNvSpPr/>
          <p:nvPr>
            <p:ph type="pic" sz="quarter" idx="22"/>
          </p:nvPr>
        </p:nvSpPr>
        <p:spPr>
          <a:xfrm>
            <a:off x="1298447" y="612648"/>
            <a:ext cx="3200401" cy="3200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2" name="Text Placeholder 20"/>
          <p:cNvSpPr/>
          <p:nvPr>
            <p:ph type="body" sz="quarter" idx="23"/>
          </p:nvPr>
        </p:nvSpPr>
        <p:spPr>
          <a:xfrm>
            <a:off x="7498080" y="5129784"/>
            <a:ext cx="4114801" cy="347473"/>
          </a:xfrm>
          <a:prstGeom prst="rect">
            <a:avLst/>
          </a:prstGeom>
        </p:spPr>
        <p:txBody>
          <a:bodyPr anchor="b"/>
          <a:lstStyle/>
          <a:p>
            <a:pPr marL="0" indent="0">
              <a:lnSpc>
                <a:spcPts val="1700"/>
              </a:lnSpc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pPr>
          </a:p>
        </p:txBody>
      </p:sp>
      <p:sp>
        <p:nvSpPr>
          <p:cNvPr id="223" name="Picture Placeholder 10"/>
          <p:cNvSpPr/>
          <p:nvPr>
            <p:ph type="pic" sz="quarter" idx="24"/>
          </p:nvPr>
        </p:nvSpPr>
        <p:spPr>
          <a:xfrm>
            <a:off x="6245352" y="704087"/>
            <a:ext cx="914401" cy="914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4" name="Picture Placeholder 10"/>
          <p:cNvSpPr/>
          <p:nvPr>
            <p:ph type="pic" sz="quarter" idx="25"/>
          </p:nvPr>
        </p:nvSpPr>
        <p:spPr>
          <a:xfrm>
            <a:off x="6245352" y="3273552"/>
            <a:ext cx="914401" cy="914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5" name="Picture Placeholder 10"/>
          <p:cNvSpPr/>
          <p:nvPr>
            <p:ph type="pic" sz="quarter" idx="26"/>
          </p:nvPr>
        </p:nvSpPr>
        <p:spPr>
          <a:xfrm>
            <a:off x="6245352" y="5166359"/>
            <a:ext cx="914401" cy="914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6" name="Straight Connector 14"/>
          <p:cNvSpPr/>
          <p:nvPr/>
        </p:nvSpPr>
        <p:spPr>
          <a:xfrm>
            <a:off x="1298447" y="6111876"/>
            <a:ext cx="411481" cy="1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34" name="Straight Connector 4"/>
          <p:cNvSpPr/>
          <p:nvPr/>
        </p:nvSpPr>
        <p:spPr>
          <a:xfrm>
            <a:off x="5890259" y="1536191"/>
            <a:ext cx="411481" cy="1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235" name="Body Level One…"/>
          <p:cNvSpPr txBox="1"/>
          <p:nvPr>
            <p:ph type="body" sz="half" idx="1"/>
          </p:nvPr>
        </p:nvSpPr>
        <p:spPr>
          <a:xfrm>
            <a:off x="2834639" y="2057400"/>
            <a:ext cx="6519673" cy="2971800"/>
          </a:xfrm>
          <a:prstGeom prst="rect">
            <a:avLst/>
          </a:prstGeom>
          <a:solidFill>
            <a:schemeClr val="accent4"/>
          </a:solidFill>
        </p:spPr>
        <p:txBody>
          <a:bodyPr lIns="228600" tIns="228600" rIns="228600" bIns="228600" anchor="ctr"/>
          <a:lstStyle>
            <a:lvl1pPr marL="0" indent="0" algn="ctr">
              <a:lnSpc>
                <a:spcPts val="2400"/>
              </a:lnSpc>
              <a:buSzTx/>
              <a:buFontTx/>
              <a:buNone/>
              <a:defRPr sz="2000"/>
            </a:lvl1pPr>
            <a:lvl2pPr marL="685800" indent="-228600" algn="ctr">
              <a:lnSpc>
                <a:spcPts val="2400"/>
              </a:lnSpc>
              <a:buFontTx/>
              <a:defRPr sz="2000"/>
            </a:lvl2pPr>
            <a:lvl3pPr marL="1168400" indent="-254000" algn="ctr">
              <a:lnSpc>
                <a:spcPts val="2400"/>
              </a:lnSpc>
              <a:buFontTx/>
              <a:defRPr sz="2000"/>
            </a:lvl3pPr>
            <a:lvl4pPr marL="1657350" indent="-285750" algn="ctr">
              <a:lnSpc>
                <a:spcPts val="2400"/>
              </a:lnSpc>
              <a:buFontTx/>
              <a:defRPr sz="2000"/>
            </a:lvl4pPr>
            <a:lvl5pPr marL="2155371" indent="-326571" algn="ctr">
              <a:lnSpc>
                <a:spcPts val="2400"/>
              </a:lnSpc>
              <a:buFontTx/>
              <a:defRPr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6" name="Picture Placeholder 10"/>
          <p:cNvSpPr/>
          <p:nvPr>
            <p:ph type="pic" sz="quarter" idx="21"/>
          </p:nvPr>
        </p:nvSpPr>
        <p:spPr>
          <a:xfrm>
            <a:off x="2871216" y="5330952"/>
            <a:ext cx="6519672" cy="152704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7" name="Title Text"/>
          <p:cNvSpPr txBox="1"/>
          <p:nvPr>
            <p:ph type="title"/>
          </p:nvPr>
        </p:nvSpPr>
        <p:spPr>
          <a:xfrm>
            <a:off x="4116323" y="609600"/>
            <a:ext cx="3959354" cy="530352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icture Placeholder 18"/>
          <p:cNvSpPr/>
          <p:nvPr>
            <p:ph type="pic" idx="21"/>
          </p:nvPr>
        </p:nvSpPr>
        <p:spPr>
          <a:xfrm>
            <a:off x="-1" y="1"/>
            <a:ext cx="12192001" cy="6858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45" name="Title Text"/>
          <p:cNvSpPr txBox="1"/>
          <p:nvPr>
            <p:ph type="title"/>
          </p:nvPr>
        </p:nvSpPr>
        <p:spPr>
          <a:xfrm>
            <a:off x="1535714" y="1485301"/>
            <a:ext cx="9120571" cy="3887398"/>
          </a:xfrm>
          <a:prstGeom prst="rect">
            <a:avLst/>
          </a:prstGeom>
          <a:solidFill>
            <a:srgbClr val="EAF6FB"/>
          </a:solidFill>
        </p:spPr>
        <p:txBody>
          <a:bodyPr anchor="b"/>
          <a:lstStyle>
            <a:lvl1pPr algn="ctr"/>
          </a:lstStyle>
          <a:p>
            <a:pPr/>
            <a:r>
              <a:t>Title Text</a:t>
            </a:r>
          </a:p>
        </p:txBody>
      </p:sp>
      <p:sp>
        <p:nvSpPr>
          <p:cNvPr id="246" name="Picture Placeholder 10"/>
          <p:cNvSpPr/>
          <p:nvPr>
            <p:ph type="pic" sz="quarter" idx="22"/>
          </p:nvPr>
        </p:nvSpPr>
        <p:spPr>
          <a:xfrm>
            <a:off x="4953000" y="612648"/>
            <a:ext cx="2286000" cy="228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47" name="Body Level One…"/>
          <p:cNvSpPr txBox="1"/>
          <p:nvPr>
            <p:ph type="body" sz="quarter" idx="1"/>
          </p:nvPr>
        </p:nvSpPr>
        <p:spPr>
          <a:xfrm>
            <a:off x="1572767" y="5751576"/>
            <a:ext cx="9116570" cy="722377"/>
          </a:xfrm>
          <a:prstGeom prst="rect">
            <a:avLst/>
          </a:prstGeom>
        </p:spPr>
        <p:txBody>
          <a:bodyPr anchor="ctr"/>
          <a:lstStyle>
            <a:lvl1pPr marL="0" indent="0" algn="ctr">
              <a:buSzTx/>
              <a:buFontTx/>
              <a:buNone/>
              <a:defRPr cap="all" sz="2000"/>
            </a:lvl1pPr>
            <a:lvl2pPr marL="685800" indent="-228600" algn="ctr">
              <a:buFontTx/>
              <a:defRPr cap="all" sz="2000"/>
            </a:lvl2pPr>
            <a:lvl3pPr marL="1168400" indent="-254000" algn="ctr">
              <a:buFontTx/>
              <a:defRPr cap="all" sz="2000"/>
            </a:lvl3pPr>
            <a:lvl4pPr marL="1657350" indent="-285750" algn="ctr">
              <a:buFontTx/>
              <a:defRPr cap="all" sz="2000"/>
            </a:lvl4pPr>
            <a:lvl5pPr marL="2155371" indent="-326571" algn="ctr">
              <a:buFontTx/>
              <a:defRPr cap="all"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8" name="Rectangle 19"/>
          <p:cNvSpPr/>
          <p:nvPr/>
        </p:nvSpPr>
        <p:spPr>
          <a:xfrm>
            <a:off x="5890259" y="4496651"/>
            <a:ext cx="409576" cy="8830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49" name="Slide Number"/>
          <p:cNvSpPr txBox="1"/>
          <p:nvPr>
            <p:ph type="sldNum" sz="quarter" idx="2"/>
          </p:nvPr>
        </p:nvSpPr>
        <p:spPr>
          <a:xfrm>
            <a:off x="73152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Title Text"/>
          <p:cNvSpPr txBox="1"/>
          <p:nvPr>
            <p:ph type="title"/>
          </p:nvPr>
        </p:nvSpPr>
        <p:spPr>
          <a:xfrm>
            <a:off x="1295400" y="609600"/>
            <a:ext cx="9821955" cy="1256118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5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Title Text"/>
          <p:cNvSpPr txBox="1"/>
          <p:nvPr>
            <p:ph type="title"/>
          </p:nvPr>
        </p:nvSpPr>
        <p:spPr>
          <a:xfrm>
            <a:off x="129844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272" name="Body Level One…"/>
          <p:cNvSpPr txBox="1"/>
          <p:nvPr>
            <p:ph type="body" sz="half" idx="1"/>
          </p:nvPr>
        </p:nvSpPr>
        <p:spPr>
          <a:xfrm>
            <a:off x="5230683" y="987425"/>
            <a:ext cx="6124704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3" name="Text Placeholder 3"/>
          <p:cNvSpPr/>
          <p:nvPr>
            <p:ph type="body" sz="quarter" idx="21"/>
          </p:nvPr>
        </p:nvSpPr>
        <p:spPr>
          <a:xfrm>
            <a:off x="129844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2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itle Text"/>
          <p:cNvSpPr txBox="1"/>
          <p:nvPr>
            <p:ph type="title"/>
          </p:nvPr>
        </p:nvSpPr>
        <p:spPr>
          <a:xfrm>
            <a:off x="129844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282" name="Picture Placeholder 2"/>
          <p:cNvSpPr/>
          <p:nvPr>
            <p:ph type="pic" sz="half" idx="21"/>
          </p:nvPr>
        </p:nvSpPr>
        <p:spPr>
          <a:xfrm>
            <a:off x="5230683" y="993775"/>
            <a:ext cx="6124704" cy="48736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83" name="Body Level One…"/>
          <p:cNvSpPr txBox="1"/>
          <p:nvPr>
            <p:ph type="body" sz="quarter" idx="1"/>
          </p:nvPr>
        </p:nvSpPr>
        <p:spPr>
          <a:xfrm>
            <a:off x="129844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 with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3"/>
          <p:cNvSpPr/>
          <p:nvPr/>
        </p:nvSpPr>
        <p:spPr>
          <a:xfrm>
            <a:off x="8610600" y="0"/>
            <a:ext cx="3581400" cy="6858000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" name="Rectangle 11"/>
          <p:cNvSpPr/>
          <p:nvPr/>
        </p:nvSpPr>
        <p:spPr>
          <a:xfrm>
            <a:off x="4462848" y="685799"/>
            <a:ext cx="7119551" cy="548640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" name="Title Text"/>
          <p:cNvSpPr txBox="1"/>
          <p:nvPr>
            <p:ph type="title"/>
          </p:nvPr>
        </p:nvSpPr>
        <p:spPr>
          <a:xfrm>
            <a:off x="1295400" y="1124711"/>
            <a:ext cx="3886200" cy="54864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7" name="Body Level One…"/>
          <p:cNvSpPr txBox="1"/>
          <p:nvPr>
            <p:ph type="body" sz="quarter" idx="1"/>
          </p:nvPr>
        </p:nvSpPr>
        <p:spPr>
          <a:xfrm>
            <a:off x="1295400" y="2816351"/>
            <a:ext cx="3602736" cy="336499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SzTx/>
              <a:buFontTx/>
              <a:buNone/>
              <a:defRPr cap="all" sz="2000"/>
            </a:lvl1pPr>
            <a:lvl2pPr marL="228600" indent="-228600">
              <a:lnSpc>
                <a:spcPct val="150000"/>
              </a:lnSpc>
              <a:buFontTx/>
              <a:defRPr cap="all" sz="2000"/>
            </a:lvl2pPr>
            <a:lvl3pPr marL="482600" indent="-254000">
              <a:lnSpc>
                <a:spcPct val="150000"/>
              </a:lnSpc>
              <a:buFontTx/>
              <a:defRPr cap="all" sz="2000"/>
            </a:lvl3pPr>
            <a:lvl4pPr marL="742950" indent="-285750">
              <a:lnSpc>
                <a:spcPct val="150000"/>
              </a:lnSpc>
              <a:buFontTx/>
              <a:defRPr cap="all" sz="2000"/>
            </a:lvl4pPr>
            <a:lvl5pPr marL="1240971" indent="-326571">
              <a:lnSpc>
                <a:spcPct val="150000"/>
              </a:lnSpc>
              <a:buFontTx/>
              <a:defRPr cap="all"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9" name="Picture Placeholder 6"/>
          <p:cNvSpPr/>
          <p:nvPr>
            <p:ph type="pic" sz="half" idx="21"/>
          </p:nvPr>
        </p:nvSpPr>
        <p:spPr>
          <a:xfrm>
            <a:off x="4946903" y="1188719"/>
            <a:ext cx="6638545" cy="44805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0" name="Straight Connector 7"/>
          <p:cNvSpPr/>
          <p:nvPr/>
        </p:nvSpPr>
        <p:spPr>
          <a:xfrm>
            <a:off x="1295399" y="2057400"/>
            <a:ext cx="411481" cy="0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re et contenu">
    <p:bg>
      <p:bgPr>
        <a:solidFill>
          <a:schemeClr val="accent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Rectangle 11"/>
          <p:cNvSpPr/>
          <p:nvPr/>
        </p:nvSpPr>
        <p:spPr>
          <a:xfrm>
            <a:off x="3578352" y="0"/>
            <a:ext cx="8613649" cy="6858000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38" name="Title Text"/>
          <p:cNvSpPr txBox="1"/>
          <p:nvPr>
            <p:ph type="title"/>
          </p:nvPr>
        </p:nvSpPr>
        <p:spPr>
          <a:xfrm>
            <a:off x="5449823" y="1124711"/>
            <a:ext cx="5760722" cy="54864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5449823" y="2889504"/>
            <a:ext cx="5760722" cy="3319272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SzTx/>
              <a:buFontTx/>
              <a:buNone/>
              <a:defRPr sz="2000"/>
            </a:lvl1pPr>
            <a:lvl2pPr marL="228600" indent="-228600">
              <a:lnSpc>
                <a:spcPct val="150000"/>
              </a:lnSpc>
              <a:buFontTx/>
              <a:defRPr sz="2000"/>
            </a:lvl2pPr>
            <a:lvl3pPr marL="482600" indent="-254000">
              <a:lnSpc>
                <a:spcPct val="150000"/>
              </a:lnSpc>
              <a:buFontTx/>
              <a:defRPr sz="2000"/>
            </a:lvl3pPr>
            <a:lvl4pPr marL="742950" indent="-285750">
              <a:lnSpc>
                <a:spcPct val="150000"/>
              </a:lnSpc>
              <a:buFontTx/>
              <a:defRPr sz="2000"/>
            </a:lvl4pPr>
            <a:lvl5pPr marL="1240971" indent="-326571">
              <a:lnSpc>
                <a:spcPct val="150000"/>
              </a:lnSpc>
              <a:buFontTx/>
              <a:defRPr sz="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41" name="Picture Placeholder 6"/>
          <p:cNvSpPr/>
          <p:nvPr>
            <p:ph type="pic" sz="quarter" idx="21"/>
          </p:nvPr>
        </p:nvSpPr>
        <p:spPr>
          <a:xfrm>
            <a:off x="1298447" y="1828799"/>
            <a:ext cx="3200401" cy="32004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2" name="Straight Connector 10"/>
          <p:cNvSpPr/>
          <p:nvPr/>
        </p:nvSpPr>
        <p:spPr>
          <a:xfrm flipH="1">
            <a:off x="649223" y="2667000"/>
            <a:ext cx="1" cy="3124201"/>
          </a:xfrm>
          <a:prstGeom prst="line">
            <a:avLst/>
          </a:prstGeom>
          <a:ln w="1270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3" name="Straight Connector 4"/>
          <p:cNvSpPr/>
          <p:nvPr/>
        </p:nvSpPr>
        <p:spPr>
          <a:xfrm>
            <a:off x="5447343" y="2057400"/>
            <a:ext cx="411481" cy="0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eciton Header">
    <p:bg>
      <p:bgPr>
        <a:solidFill>
          <a:schemeClr val="accent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icture Placeholder 9"/>
          <p:cNvSpPr/>
          <p:nvPr>
            <p:ph type="pic" idx="21"/>
          </p:nvPr>
        </p:nvSpPr>
        <p:spPr>
          <a:xfrm>
            <a:off x="1527047" y="1481327"/>
            <a:ext cx="9144001" cy="3886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1" name="Title Text"/>
          <p:cNvSpPr txBox="1"/>
          <p:nvPr>
            <p:ph type="title"/>
          </p:nvPr>
        </p:nvSpPr>
        <p:spPr>
          <a:xfrm>
            <a:off x="2040635" y="3200400"/>
            <a:ext cx="8110730" cy="457200"/>
          </a:xfrm>
          <a:prstGeom prst="rect">
            <a:avLst/>
          </a:prstGeom>
        </p:spPr>
        <p:txBody>
          <a:bodyPr anchor="ctr"/>
          <a:lstStyle>
            <a:lvl1pPr algn="ctr"/>
          </a:lstStyle>
          <a:p>
            <a:pPr/>
            <a:r>
              <a:t>Title Text</a:t>
            </a:r>
          </a:p>
        </p:txBody>
      </p:sp>
      <p:sp>
        <p:nvSpPr>
          <p:cNvPr id="52" name="Body Level One…"/>
          <p:cNvSpPr txBox="1"/>
          <p:nvPr>
            <p:ph type="body" sz="quarter" idx="1"/>
          </p:nvPr>
        </p:nvSpPr>
        <p:spPr>
          <a:xfrm>
            <a:off x="8046719" y="4745735"/>
            <a:ext cx="1389889" cy="1280161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cap="all"/>
            </a:lvl1pPr>
            <a:lvl2pPr marL="0" indent="457200">
              <a:buSzTx/>
              <a:buFontTx/>
              <a:buNone/>
              <a:defRPr cap="all"/>
            </a:lvl2pPr>
            <a:lvl3pPr marL="0" indent="914400">
              <a:buSzTx/>
              <a:buFontTx/>
              <a:buNone/>
              <a:defRPr cap="all"/>
            </a:lvl3pPr>
            <a:lvl4pPr marL="0" indent="1371600">
              <a:buSzTx/>
              <a:buFontTx/>
              <a:buNone/>
              <a:defRPr cap="all"/>
            </a:lvl4pPr>
            <a:lvl5pPr marL="0" indent="1828800">
              <a:buSzTx/>
              <a:buFontTx/>
              <a:buNone/>
              <a:defRPr cap="all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Rectangle 11"/>
          <p:cNvSpPr/>
          <p:nvPr/>
        </p:nvSpPr>
        <p:spPr>
          <a:xfrm>
            <a:off x="8048624" y="4293194"/>
            <a:ext cx="409576" cy="8830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xfrm>
            <a:off x="7315200" y="6172200"/>
            <a:ext cx="2844800" cy="3683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Text"/>
          <p:cNvSpPr txBox="1"/>
          <p:nvPr>
            <p:ph type="title"/>
          </p:nvPr>
        </p:nvSpPr>
        <p:spPr>
          <a:xfrm>
            <a:off x="1188719" y="609600"/>
            <a:ext cx="9829801" cy="91440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Title Text</a:t>
            </a:r>
          </a:p>
        </p:txBody>
      </p:sp>
      <p:sp>
        <p:nvSpPr>
          <p:cNvPr id="71" name="Body Level One…"/>
          <p:cNvSpPr txBox="1"/>
          <p:nvPr>
            <p:ph type="body" idx="1"/>
          </p:nvPr>
        </p:nvSpPr>
        <p:spPr>
          <a:xfrm>
            <a:off x="1188719" y="1746504"/>
            <a:ext cx="9829801" cy="4352545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0" name="Picture Placeholder 4"/>
          <p:cNvSpPr/>
          <p:nvPr>
            <p:ph type="pic" sz="half" idx="21"/>
          </p:nvPr>
        </p:nvSpPr>
        <p:spPr>
          <a:xfrm>
            <a:off x="5370576" y="658368"/>
            <a:ext cx="6821424" cy="334670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1" name="Straight Connector 6"/>
          <p:cNvSpPr/>
          <p:nvPr/>
        </p:nvSpPr>
        <p:spPr>
          <a:xfrm>
            <a:off x="1819101" y="5548841"/>
            <a:ext cx="411481" cy="1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82" name="Body Level One…"/>
          <p:cNvSpPr txBox="1"/>
          <p:nvPr>
            <p:ph type="body" sz="quarter" idx="1"/>
          </p:nvPr>
        </p:nvSpPr>
        <p:spPr>
          <a:xfrm>
            <a:off x="1819655" y="5943600"/>
            <a:ext cx="4809745" cy="256032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lvl1pPr>
            <a:lvl2pPr marL="0" indent="457200"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lvl2pPr>
            <a:lvl3pPr marL="0" indent="914400"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lvl3pPr>
            <a:lvl4pPr marL="0" indent="1371600"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lvl4pPr>
            <a:lvl5pPr marL="0" indent="1828800"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Title Text"/>
          <p:cNvSpPr txBox="1"/>
          <p:nvPr>
            <p:ph type="title"/>
          </p:nvPr>
        </p:nvSpPr>
        <p:spPr>
          <a:xfrm>
            <a:off x="1819655" y="2459735"/>
            <a:ext cx="5157217" cy="2670049"/>
          </a:xfrm>
          <a:prstGeom prst="rect">
            <a:avLst/>
          </a:prstGeom>
        </p:spPr>
        <p:txBody>
          <a:bodyPr anchor="b"/>
          <a:lstStyle>
            <a:lvl1pPr>
              <a:lnSpc>
                <a:spcPts val="5200"/>
              </a:lnSpc>
              <a:defRPr spc="0" sz="3600">
                <a:latin typeface="Daytona Condensed Light"/>
                <a:ea typeface="Daytona Condensed Light"/>
                <a:cs typeface="Daytona Condensed Light"/>
                <a:sym typeface="Daytona Condensed Light"/>
              </a:defRPr>
            </a:lvl1pPr>
          </a:lstStyle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itle Text"/>
          <p:cNvSpPr txBox="1"/>
          <p:nvPr>
            <p:ph type="title"/>
          </p:nvPr>
        </p:nvSpPr>
        <p:spPr>
          <a:xfrm>
            <a:off x="1097280" y="609600"/>
            <a:ext cx="10021824" cy="539496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Title Text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92" name="Picture Placeholder 8"/>
          <p:cNvSpPr/>
          <p:nvPr>
            <p:ph type="pic" sz="quarter" idx="21"/>
          </p:nvPr>
        </p:nvSpPr>
        <p:spPr>
          <a:xfrm>
            <a:off x="1298447" y="2441448"/>
            <a:ext cx="1828801" cy="18288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Picture Placeholder 8"/>
          <p:cNvSpPr/>
          <p:nvPr>
            <p:ph type="pic" sz="quarter" idx="22"/>
          </p:nvPr>
        </p:nvSpPr>
        <p:spPr>
          <a:xfrm>
            <a:off x="3886200" y="2441448"/>
            <a:ext cx="1828800" cy="18288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4" name="Picture Placeholder 8"/>
          <p:cNvSpPr/>
          <p:nvPr>
            <p:ph type="pic" sz="quarter" idx="23"/>
          </p:nvPr>
        </p:nvSpPr>
        <p:spPr>
          <a:xfrm>
            <a:off x="6473952" y="2441448"/>
            <a:ext cx="1828801" cy="18288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5" name="Picture Placeholder 8"/>
          <p:cNvSpPr/>
          <p:nvPr>
            <p:ph type="pic" sz="quarter" idx="24"/>
          </p:nvPr>
        </p:nvSpPr>
        <p:spPr>
          <a:xfrm>
            <a:off x="9034271" y="2441448"/>
            <a:ext cx="1828801" cy="18288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6" name="Body Level One…"/>
          <p:cNvSpPr txBox="1"/>
          <p:nvPr>
            <p:ph type="body" sz="quarter" idx="1"/>
          </p:nvPr>
        </p:nvSpPr>
        <p:spPr>
          <a:xfrm>
            <a:off x="1298447" y="4974335"/>
            <a:ext cx="1828801" cy="53949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lvl1pPr>
            <a:lvl2pPr marL="617219" indent="-160019" algn="ctr">
              <a:lnSpc>
                <a:spcPct val="100000"/>
              </a:lnSpc>
              <a:spcBef>
                <a:spcPts val="0"/>
              </a:spcBef>
              <a:buFontTx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lvl2pPr>
            <a:lvl3pPr marL="1092200" indent="-177800" algn="ctr">
              <a:lnSpc>
                <a:spcPct val="100000"/>
              </a:lnSpc>
              <a:spcBef>
                <a:spcPts val="0"/>
              </a:spcBef>
              <a:buFontTx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lvl3pPr>
            <a:lvl4pPr marL="1571625" indent="-200025" algn="ctr">
              <a:lnSpc>
                <a:spcPct val="100000"/>
              </a:lnSpc>
              <a:spcBef>
                <a:spcPts val="0"/>
              </a:spcBef>
              <a:buFontTx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lvl4pPr>
            <a:lvl5pPr marL="2057400" indent="-228600" algn="ctr">
              <a:lnSpc>
                <a:spcPct val="100000"/>
              </a:lnSpc>
              <a:spcBef>
                <a:spcPts val="0"/>
              </a:spcBef>
              <a:buFontTx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Text Placeholder 13"/>
          <p:cNvSpPr/>
          <p:nvPr>
            <p:ph type="body" sz="quarter" idx="25"/>
          </p:nvPr>
        </p:nvSpPr>
        <p:spPr>
          <a:xfrm>
            <a:off x="1298447" y="5596128"/>
            <a:ext cx="1828801" cy="347473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400"/>
            </a:pPr>
          </a:p>
        </p:txBody>
      </p:sp>
      <p:sp>
        <p:nvSpPr>
          <p:cNvPr id="98" name="Text Placeholder 13"/>
          <p:cNvSpPr/>
          <p:nvPr>
            <p:ph type="body" sz="quarter" idx="26"/>
          </p:nvPr>
        </p:nvSpPr>
        <p:spPr>
          <a:xfrm>
            <a:off x="3886200" y="4974335"/>
            <a:ext cx="1828800" cy="539497"/>
          </a:xfrm>
          <a:prstGeom prst="rect">
            <a:avLst/>
          </a:prstGeom>
        </p:spPr>
        <p:txBody>
          <a:bodyPr anchor="b"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pPr>
          </a:p>
        </p:txBody>
      </p:sp>
      <p:sp>
        <p:nvSpPr>
          <p:cNvPr id="99" name="Text Placeholder 13"/>
          <p:cNvSpPr/>
          <p:nvPr>
            <p:ph type="body" sz="quarter" idx="27"/>
          </p:nvPr>
        </p:nvSpPr>
        <p:spPr>
          <a:xfrm>
            <a:off x="3886200" y="5596128"/>
            <a:ext cx="1828800" cy="347473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400"/>
            </a:pPr>
          </a:p>
        </p:txBody>
      </p:sp>
      <p:sp>
        <p:nvSpPr>
          <p:cNvPr id="100" name="Text Placeholder 13"/>
          <p:cNvSpPr/>
          <p:nvPr>
            <p:ph type="body" sz="quarter" idx="28"/>
          </p:nvPr>
        </p:nvSpPr>
        <p:spPr>
          <a:xfrm>
            <a:off x="6473952" y="4974335"/>
            <a:ext cx="1828801" cy="539497"/>
          </a:xfrm>
          <a:prstGeom prst="rect">
            <a:avLst/>
          </a:prstGeom>
        </p:spPr>
        <p:txBody>
          <a:bodyPr anchor="b"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pPr>
          </a:p>
        </p:txBody>
      </p:sp>
      <p:sp>
        <p:nvSpPr>
          <p:cNvPr id="101" name="Text Placeholder 13"/>
          <p:cNvSpPr/>
          <p:nvPr>
            <p:ph type="body" sz="quarter" idx="29"/>
          </p:nvPr>
        </p:nvSpPr>
        <p:spPr>
          <a:xfrm>
            <a:off x="6473952" y="5596128"/>
            <a:ext cx="1828801" cy="347473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400"/>
            </a:pPr>
          </a:p>
        </p:txBody>
      </p:sp>
      <p:sp>
        <p:nvSpPr>
          <p:cNvPr id="102" name="Text Placeholder 13"/>
          <p:cNvSpPr/>
          <p:nvPr>
            <p:ph type="body" sz="quarter" idx="30"/>
          </p:nvPr>
        </p:nvSpPr>
        <p:spPr>
          <a:xfrm>
            <a:off x="9070847" y="4974335"/>
            <a:ext cx="1828801" cy="539497"/>
          </a:xfrm>
          <a:prstGeom prst="rect">
            <a:avLst/>
          </a:prstGeom>
        </p:spPr>
        <p:txBody>
          <a:bodyPr anchor="b"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pPr>
          </a:p>
        </p:txBody>
      </p:sp>
      <p:sp>
        <p:nvSpPr>
          <p:cNvPr id="103" name="Text Placeholder 13"/>
          <p:cNvSpPr/>
          <p:nvPr>
            <p:ph type="body" sz="quarter" idx="31"/>
          </p:nvPr>
        </p:nvSpPr>
        <p:spPr>
          <a:xfrm>
            <a:off x="9070847" y="5596128"/>
            <a:ext cx="1828801" cy="347473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400"/>
            </a:pPr>
          </a:p>
        </p:txBody>
      </p:sp>
      <p:sp>
        <p:nvSpPr>
          <p:cNvPr id="104" name="Straight Connector 17"/>
          <p:cNvSpPr/>
          <p:nvPr/>
        </p:nvSpPr>
        <p:spPr>
          <a:xfrm>
            <a:off x="4592477" y="4688742"/>
            <a:ext cx="411481" cy="1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05" name="Straight Connector 18"/>
          <p:cNvSpPr/>
          <p:nvPr/>
        </p:nvSpPr>
        <p:spPr>
          <a:xfrm>
            <a:off x="2004720" y="4688742"/>
            <a:ext cx="411481" cy="1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06" name="Straight Connector 19"/>
          <p:cNvSpPr/>
          <p:nvPr/>
        </p:nvSpPr>
        <p:spPr>
          <a:xfrm>
            <a:off x="9737698" y="4688742"/>
            <a:ext cx="411481" cy="1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07" name="Straight Connector 20"/>
          <p:cNvSpPr/>
          <p:nvPr/>
        </p:nvSpPr>
        <p:spPr>
          <a:xfrm>
            <a:off x="7183277" y="4688742"/>
            <a:ext cx="411481" cy="1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itle Text"/>
          <p:cNvSpPr txBox="1"/>
          <p:nvPr>
            <p:ph type="title"/>
          </p:nvPr>
        </p:nvSpPr>
        <p:spPr>
          <a:xfrm>
            <a:off x="1097280" y="609600"/>
            <a:ext cx="10332720" cy="539496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Title Text</a:t>
            </a:r>
          </a:p>
        </p:txBody>
      </p:sp>
      <p:sp>
        <p:nvSpPr>
          <p:cNvPr id="11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6" name="Picture Placeholder 8"/>
          <p:cNvSpPr/>
          <p:nvPr>
            <p:ph type="pic" sz="quarter" idx="21"/>
          </p:nvPr>
        </p:nvSpPr>
        <p:spPr>
          <a:xfrm>
            <a:off x="1636776" y="1755648"/>
            <a:ext cx="1143001" cy="1143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7" name="Picture Placeholder 8"/>
          <p:cNvSpPr/>
          <p:nvPr>
            <p:ph type="pic" sz="quarter" idx="22"/>
          </p:nvPr>
        </p:nvSpPr>
        <p:spPr>
          <a:xfrm>
            <a:off x="4224528" y="1755648"/>
            <a:ext cx="1143001" cy="1143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8" name="Picture Placeholder 8"/>
          <p:cNvSpPr/>
          <p:nvPr>
            <p:ph type="pic" sz="quarter" idx="23"/>
          </p:nvPr>
        </p:nvSpPr>
        <p:spPr>
          <a:xfrm>
            <a:off x="6848856" y="1755648"/>
            <a:ext cx="1143001" cy="1143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9" name="Picture Placeholder 8"/>
          <p:cNvSpPr/>
          <p:nvPr>
            <p:ph type="pic" sz="quarter" idx="24"/>
          </p:nvPr>
        </p:nvSpPr>
        <p:spPr>
          <a:xfrm>
            <a:off x="9381743" y="1755648"/>
            <a:ext cx="1143001" cy="1143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0" name="Body Level One…"/>
          <p:cNvSpPr txBox="1"/>
          <p:nvPr>
            <p:ph type="body" sz="quarter" idx="1"/>
          </p:nvPr>
        </p:nvSpPr>
        <p:spPr>
          <a:xfrm>
            <a:off x="1298447" y="3300984"/>
            <a:ext cx="1828801" cy="411481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lvl1pPr>
            <a:lvl2pPr marL="617219" indent="-160019" algn="ctr">
              <a:lnSpc>
                <a:spcPct val="100000"/>
              </a:lnSpc>
              <a:spcBef>
                <a:spcPts val="0"/>
              </a:spcBef>
              <a:buFontTx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lvl2pPr>
            <a:lvl3pPr marL="1092200" indent="-177800" algn="ctr">
              <a:lnSpc>
                <a:spcPct val="100000"/>
              </a:lnSpc>
              <a:spcBef>
                <a:spcPts val="0"/>
              </a:spcBef>
              <a:buFontTx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lvl3pPr>
            <a:lvl4pPr marL="1571625" indent="-200025" algn="ctr">
              <a:lnSpc>
                <a:spcPct val="100000"/>
              </a:lnSpc>
              <a:spcBef>
                <a:spcPts val="0"/>
              </a:spcBef>
              <a:buFontTx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lvl4pPr>
            <a:lvl5pPr marL="2057400" indent="-228600" algn="ctr">
              <a:lnSpc>
                <a:spcPct val="100000"/>
              </a:lnSpc>
              <a:spcBef>
                <a:spcPts val="0"/>
              </a:spcBef>
              <a:buFontTx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1" name="Text Placeholder 13"/>
          <p:cNvSpPr/>
          <p:nvPr>
            <p:ph type="body" sz="quarter" idx="25"/>
          </p:nvPr>
        </p:nvSpPr>
        <p:spPr>
          <a:xfrm>
            <a:off x="1298447" y="3730752"/>
            <a:ext cx="1828801" cy="347473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200"/>
            </a:pPr>
          </a:p>
        </p:txBody>
      </p:sp>
      <p:sp>
        <p:nvSpPr>
          <p:cNvPr id="122" name="Text Placeholder 13"/>
          <p:cNvSpPr/>
          <p:nvPr>
            <p:ph type="body" sz="quarter" idx="26"/>
          </p:nvPr>
        </p:nvSpPr>
        <p:spPr>
          <a:xfrm>
            <a:off x="3886200" y="3300984"/>
            <a:ext cx="1828800" cy="411481"/>
          </a:xfrm>
          <a:prstGeom prst="rect">
            <a:avLst/>
          </a:prstGeom>
        </p:spPr>
        <p:txBody>
          <a:bodyPr anchor="b"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pPr>
          </a:p>
        </p:txBody>
      </p:sp>
      <p:sp>
        <p:nvSpPr>
          <p:cNvPr id="123" name="Text Placeholder 13"/>
          <p:cNvSpPr/>
          <p:nvPr>
            <p:ph type="body" sz="quarter" idx="27"/>
          </p:nvPr>
        </p:nvSpPr>
        <p:spPr>
          <a:xfrm>
            <a:off x="3886200" y="3730752"/>
            <a:ext cx="1828800" cy="347473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200"/>
            </a:pPr>
          </a:p>
        </p:txBody>
      </p:sp>
      <p:sp>
        <p:nvSpPr>
          <p:cNvPr id="124" name="Text Placeholder 13"/>
          <p:cNvSpPr/>
          <p:nvPr>
            <p:ph type="body" sz="quarter" idx="28"/>
          </p:nvPr>
        </p:nvSpPr>
        <p:spPr>
          <a:xfrm>
            <a:off x="6510528" y="3300984"/>
            <a:ext cx="1828801" cy="411481"/>
          </a:xfrm>
          <a:prstGeom prst="rect">
            <a:avLst/>
          </a:prstGeom>
        </p:spPr>
        <p:txBody>
          <a:bodyPr anchor="b"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pPr>
          </a:p>
        </p:txBody>
      </p:sp>
      <p:sp>
        <p:nvSpPr>
          <p:cNvPr id="125" name="Text Placeholder 13"/>
          <p:cNvSpPr/>
          <p:nvPr>
            <p:ph type="body" sz="quarter" idx="29"/>
          </p:nvPr>
        </p:nvSpPr>
        <p:spPr>
          <a:xfrm>
            <a:off x="6510528" y="3730752"/>
            <a:ext cx="1828801" cy="347473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200"/>
            </a:pPr>
          </a:p>
        </p:txBody>
      </p:sp>
      <p:sp>
        <p:nvSpPr>
          <p:cNvPr id="126" name="Text Placeholder 13"/>
          <p:cNvSpPr/>
          <p:nvPr>
            <p:ph type="body" sz="quarter" idx="30"/>
          </p:nvPr>
        </p:nvSpPr>
        <p:spPr>
          <a:xfrm>
            <a:off x="9034271" y="3300984"/>
            <a:ext cx="1828801" cy="411481"/>
          </a:xfrm>
          <a:prstGeom prst="rect">
            <a:avLst/>
          </a:prstGeom>
        </p:spPr>
        <p:txBody>
          <a:bodyPr anchor="b"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pPr>
          </a:p>
        </p:txBody>
      </p:sp>
      <p:sp>
        <p:nvSpPr>
          <p:cNvPr id="127" name="Text Placeholder 13"/>
          <p:cNvSpPr/>
          <p:nvPr>
            <p:ph type="body" sz="quarter" idx="31"/>
          </p:nvPr>
        </p:nvSpPr>
        <p:spPr>
          <a:xfrm>
            <a:off x="9034271" y="3730752"/>
            <a:ext cx="1828801" cy="347473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200"/>
            </a:pPr>
          </a:p>
        </p:txBody>
      </p:sp>
      <p:sp>
        <p:nvSpPr>
          <p:cNvPr id="128" name="Straight Connector 16"/>
          <p:cNvSpPr/>
          <p:nvPr/>
        </p:nvSpPr>
        <p:spPr>
          <a:xfrm>
            <a:off x="4684060" y="3104299"/>
            <a:ext cx="228601" cy="1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29" name="Straight Connector 17"/>
          <p:cNvSpPr/>
          <p:nvPr/>
        </p:nvSpPr>
        <p:spPr>
          <a:xfrm>
            <a:off x="2096160" y="3104299"/>
            <a:ext cx="228601" cy="1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30" name="Straight Connector 18"/>
          <p:cNvSpPr/>
          <p:nvPr/>
        </p:nvSpPr>
        <p:spPr>
          <a:xfrm>
            <a:off x="9837984" y="3104299"/>
            <a:ext cx="228601" cy="1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31" name="Straight Connector 19"/>
          <p:cNvSpPr/>
          <p:nvPr/>
        </p:nvSpPr>
        <p:spPr>
          <a:xfrm>
            <a:off x="7306234" y="3104299"/>
            <a:ext cx="228601" cy="1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32" name="Picture Placeholder 8"/>
          <p:cNvSpPr/>
          <p:nvPr>
            <p:ph type="pic" sz="quarter" idx="32"/>
          </p:nvPr>
        </p:nvSpPr>
        <p:spPr>
          <a:xfrm>
            <a:off x="1636776" y="4270247"/>
            <a:ext cx="1143001" cy="1143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3" name="Picture Placeholder 8"/>
          <p:cNvSpPr/>
          <p:nvPr>
            <p:ph type="pic" sz="quarter" idx="33"/>
          </p:nvPr>
        </p:nvSpPr>
        <p:spPr>
          <a:xfrm>
            <a:off x="4224528" y="4270247"/>
            <a:ext cx="1143001" cy="1143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Picture Placeholder 8"/>
          <p:cNvSpPr/>
          <p:nvPr>
            <p:ph type="pic" sz="quarter" idx="34"/>
          </p:nvPr>
        </p:nvSpPr>
        <p:spPr>
          <a:xfrm>
            <a:off x="6848856" y="4270247"/>
            <a:ext cx="1143001" cy="1143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Picture Placeholder 8"/>
          <p:cNvSpPr/>
          <p:nvPr>
            <p:ph type="pic" sz="quarter" idx="35"/>
          </p:nvPr>
        </p:nvSpPr>
        <p:spPr>
          <a:xfrm>
            <a:off x="9381743" y="4270247"/>
            <a:ext cx="1143001" cy="1143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6" name="Text Placeholder 13"/>
          <p:cNvSpPr/>
          <p:nvPr>
            <p:ph type="body" sz="quarter" idx="36"/>
          </p:nvPr>
        </p:nvSpPr>
        <p:spPr>
          <a:xfrm>
            <a:off x="1298447" y="5824728"/>
            <a:ext cx="1828801" cy="411481"/>
          </a:xfrm>
          <a:prstGeom prst="rect">
            <a:avLst/>
          </a:prstGeom>
        </p:spPr>
        <p:txBody>
          <a:bodyPr anchor="b"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pPr>
          </a:p>
        </p:txBody>
      </p:sp>
      <p:sp>
        <p:nvSpPr>
          <p:cNvPr id="137" name="Text Placeholder 13"/>
          <p:cNvSpPr/>
          <p:nvPr>
            <p:ph type="body" sz="quarter" idx="37"/>
          </p:nvPr>
        </p:nvSpPr>
        <p:spPr>
          <a:xfrm>
            <a:off x="1298447" y="6245352"/>
            <a:ext cx="1828801" cy="347473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200"/>
            </a:pPr>
          </a:p>
        </p:txBody>
      </p:sp>
      <p:sp>
        <p:nvSpPr>
          <p:cNvPr id="138" name="Text Placeholder 13"/>
          <p:cNvSpPr/>
          <p:nvPr>
            <p:ph type="body" sz="quarter" idx="38"/>
          </p:nvPr>
        </p:nvSpPr>
        <p:spPr>
          <a:xfrm>
            <a:off x="3886200" y="5824728"/>
            <a:ext cx="1828800" cy="411481"/>
          </a:xfrm>
          <a:prstGeom prst="rect">
            <a:avLst/>
          </a:prstGeom>
        </p:spPr>
        <p:txBody>
          <a:bodyPr anchor="b"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pPr>
          </a:p>
        </p:txBody>
      </p:sp>
      <p:sp>
        <p:nvSpPr>
          <p:cNvPr id="139" name="Text Placeholder 13"/>
          <p:cNvSpPr/>
          <p:nvPr>
            <p:ph type="body" sz="quarter" idx="39"/>
          </p:nvPr>
        </p:nvSpPr>
        <p:spPr>
          <a:xfrm>
            <a:off x="3886200" y="6245352"/>
            <a:ext cx="1828800" cy="347473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200"/>
            </a:pPr>
          </a:p>
        </p:txBody>
      </p:sp>
      <p:sp>
        <p:nvSpPr>
          <p:cNvPr id="140" name="Text Placeholder 13"/>
          <p:cNvSpPr/>
          <p:nvPr>
            <p:ph type="body" sz="quarter" idx="40"/>
          </p:nvPr>
        </p:nvSpPr>
        <p:spPr>
          <a:xfrm>
            <a:off x="6510528" y="5824728"/>
            <a:ext cx="1828801" cy="411481"/>
          </a:xfrm>
          <a:prstGeom prst="rect">
            <a:avLst/>
          </a:prstGeom>
        </p:spPr>
        <p:txBody>
          <a:bodyPr anchor="b"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pPr>
          </a:p>
        </p:txBody>
      </p:sp>
      <p:sp>
        <p:nvSpPr>
          <p:cNvPr id="141" name="Text Placeholder 13"/>
          <p:cNvSpPr/>
          <p:nvPr>
            <p:ph type="body" sz="quarter" idx="41"/>
          </p:nvPr>
        </p:nvSpPr>
        <p:spPr>
          <a:xfrm>
            <a:off x="6510528" y="6245352"/>
            <a:ext cx="1828801" cy="347473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200"/>
            </a:pPr>
          </a:p>
        </p:txBody>
      </p:sp>
      <p:sp>
        <p:nvSpPr>
          <p:cNvPr id="142" name="Text Placeholder 13"/>
          <p:cNvSpPr/>
          <p:nvPr>
            <p:ph type="body" sz="quarter" idx="42"/>
          </p:nvPr>
        </p:nvSpPr>
        <p:spPr>
          <a:xfrm>
            <a:off x="9034271" y="5824728"/>
            <a:ext cx="1828801" cy="411481"/>
          </a:xfrm>
          <a:prstGeom prst="rect">
            <a:avLst/>
          </a:prstGeom>
        </p:spPr>
        <p:txBody>
          <a:bodyPr anchor="b"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cap="all" spc="200" sz="1400">
                <a:latin typeface="Posterama"/>
                <a:ea typeface="Posterama"/>
                <a:cs typeface="Posterama"/>
                <a:sym typeface="Posterama"/>
              </a:defRPr>
            </a:pPr>
          </a:p>
        </p:txBody>
      </p:sp>
      <p:sp>
        <p:nvSpPr>
          <p:cNvPr id="143" name="Text Placeholder 13"/>
          <p:cNvSpPr/>
          <p:nvPr>
            <p:ph type="body" sz="quarter" idx="43"/>
          </p:nvPr>
        </p:nvSpPr>
        <p:spPr>
          <a:xfrm>
            <a:off x="9034271" y="6245352"/>
            <a:ext cx="1828801" cy="347473"/>
          </a:xfrm>
          <a:prstGeom prst="rect">
            <a:avLst/>
          </a:prstGeom>
        </p:spPr>
        <p:txBody>
          <a:bodyPr/>
          <a:lstStyle/>
          <a:p>
            <a:pPr marL="0" indent="0" algn="ctr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1200"/>
            </a:pPr>
          </a:p>
        </p:txBody>
      </p:sp>
      <p:sp>
        <p:nvSpPr>
          <p:cNvPr id="144" name="Straight Connector 32"/>
          <p:cNvSpPr/>
          <p:nvPr/>
        </p:nvSpPr>
        <p:spPr>
          <a:xfrm>
            <a:off x="4684060" y="5623559"/>
            <a:ext cx="228601" cy="1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45" name="Straight Connector 33"/>
          <p:cNvSpPr/>
          <p:nvPr/>
        </p:nvSpPr>
        <p:spPr>
          <a:xfrm>
            <a:off x="2096160" y="5623559"/>
            <a:ext cx="228601" cy="1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46" name="Straight Connector 34"/>
          <p:cNvSpPr/>
          <p:nvPr/>
        </p:nvSpPr>
        <p:spPr>
          <a:xfrm>
            <a:off x="9837984" y="5623559"/>
            <a:ext cx="228601" cy="1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47" name="Straight Connector 35"/>
          <p:cNvSpPr/>
          <p:nvPr/>
        </p:nvSpPr>
        <p:spPr>
          <a:xfrm>
            <a:off x="7306234" y="5623559"/>
            <a:ext cx="228601" cy="1"/>
          </a:xfrm>
          <a:prstGeom prst="line">
            <a:avLst/>
          </a:prstGeom>
          <a:ln w="889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traight Connector 3"/>
          <p:cNvSpPr/>
          <p:nvPr/>
        </p:nvSpPr>
        <p:spPr>
          <a:xfrm flipH="1">
            <a:off x="649223" y="2667000"/>
            <a:ext cx="1" cy="3124201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1295399" y="609600"/>
            <a:ext cx="10058401" cy="914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Body Level One…"/>
          <p:cNvSpPr txBox="1"/>
          <p:nvPr>
            <p:ph type="body" idx="1"/>
          </p:nvPr>
        </p:nvSpPr>
        <p:spPr>
          <a:xfrm>
            <a:off x="1295400" y="1855945"/>
            <a:ext cx="9820657" cy="43525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532716" y="6022976"/>
            <a:ext cx="233016" cy="1778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ctr">
              <a:defRPr cap="all" spc="200" sz="1200">
                <a:solidFill>
                  <a:schemeClr val="accent1"/>
                </a:solidFill>
                <a:latin typeface="Posterama"/>
                <a:ea typeface="Posterama"/>
                <a:cs typeface="Posterama"/>
                <a:sym typeface="Posteram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300" strike="noStrike" sz="4800" u="none">
          <a:solidFill>
            <a:srgbClr val="000000"/>
          </a:solidFill>
          <a:uFillTx/>
          <a:latin typeface="Posterama"/>
          <a:ea typeface="Posterama"/>
          <a:cs typeface="Posterama"/>
          <a:sym typeface="Posterama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300" strike="noStrike" sz="4800" u="none">
          <a:solidFill>
            <a:srgbClr val="000000"/>
          </a:solidFill>
          <a:uFillTx/>
          <a:latin typeface="Posterama"/>
          <a:ea typeface="Posterama"/>
          <a:cs typeface="Posterama"/>
          <a:sym typeface="Posterama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300" strike="noStrike" sz="4800" u="none">
          <a:solidFill>
            <a:srgbClr val="000000"/>
          </a:solidFill>
          <a:uFillTx/>
          <a:latin typeface="Posterama"/>
          <a:ea typeface="Posterama"/>
          <a:cs typeface="Posterama"/>
          <a:sym typeface="Posterama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300" strike="noStrike" sz="4800" u="none">
          <a:solidFill>
            <a:srgbClr val="000000"/>
          </a:solidFill>
          <a:uFillTx/>
          <a:latin typeface="Posterama"/>
          <a:ea typeface="Posterama"/>
          <a:cs typeface="Posterama"/>
          <a:sym typeface="Posterama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300" strike="noStrike" sz="4800" u="none">
          <a:solidFill>
            <a:srgbClr val="000000"/>
          </a:solidFill>
          <a:uFillTx/>
          <a:latin typeface="Posterama"/>
          <a:ea typeface="Posterama"/>
          <a:cs typeface="Posterama"/>
          <a:sym typeface="Posterama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300" strike="noStrike" sz="4800" u="none">
          <a:solidFill>
            <a:srgbClr val="000000"/>
          </a:solidFill>
          <a:uFillTx/>
          <a:latin typeface="Posterama"/>
          <a:ea typeface="Posterama"/>
          <a:cs typeface="Posterama"/>
          <a:sym typeface="Posterama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300" strike="noStrike" sz="4800" u="none">
          <a:solidFill>
            <a:srgbClr val="000000"/>
          </a:solidFill>
          <a:uFillTx/>
          <a:latin typeface="Posterama"/>
          <a:ea typeface="Posterama"/>
          <a:cs typeface="Posterama"/>
          <a:sym typeface="Posterama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300" strike="noStrike" sz="4800" u="none">
          <a:solidFill>
            <a:srgbClr val="000000"/>
          </a:solidFill>
          <a:uFillTx/>
          <a:latin typeface="Posterama"/>
          <a:ea typeface="Posterama"/>
          <a:cs typeface="Posterama"/>
          <a:sym typeface="Posterama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300" strike="noStrike" sz="4800" u="none">
          <a:solidFill>
            <a:srgbClr val="000000"/>
          </a:solidFill>
          <a:uFillTx/>
          <a:latin typeface="Posterama"/>
          <a:ea typeface="Posterama"/>
          <a:cs typeface="Posterama"/>
          <a:sym typeface="Posterama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solidFill>
            <a:srgbClr val="000000"/>
          </a:solidFill>
          <a:uFillTx/>
          <a:latin typeface="Daytona Condensed Light"/>
          <a:ea typeface="Daytona Condensed Light"/>
          <a:cs typeface="Daytona Condensed Light"/>
          <a:sym typeface="Daytona Condensed Light"/>
        </a:defRPr>
      </a:lvl1pPr>
      <a:lvl2pPr marL="731519" marR="0" indent="-27431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solidFill>
            <a:srgbClr val="000000"/>
          </a:solidFill>
          <a:uFillTx/>
          <a:latin typeface="Daytona Condensed Light"/>
          <a:ea typeface="Daytona Condensed Light"/>
          <a:cs typeface="Daytona Condensed Light"/>
          <a:sym typeface="Daytona Condensed Light"/>
        </a:defRPr>
      </a:lvl2pPr>
      <a:lvl3pPr marL="1219200" marR="0" indent="-304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solidFill>
            <a:srgbClr val="000000"/>
          </a:solidFill>
          <a:uFillTx/>
          <a:latin typeface="Daytona Condensed Light"/>
          <a:ea typeface="Daytona Condensed Light"/>
          <a:cs typeface="Daytona Condensed Light"/>
          <a:sym typeface="Daytona Condensed Light"/>
        </a:defRPr>
      </a:lvl3pPr>
      <a:lvl4pPr marL="1714500" marR="0" indent="-3429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solidFill>
            <a:srgbClr val="000000"/>
          </a:solidFill>
          <a:uFillTx/>
          <a:latin typeface="Daytona Condensed Light"/>
          <a:ea typeface="Daytona Condensed Light"/>
          <a:cs typeface="Daytona Condensed Light"/>
          <a:sym typeface="Daytona Condensed Light"/>
        </a:defRPr>
      </a:lvl4pPr>
      <a:lvl5pPr marL="2220685" marR="0" indent="-391885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solidFill>
            <a:srgbClr val="000000"/>
          </a:solidFill>
          <a:uFillTx/>
          <a:latin typeface="Daytona Condensed Light"/>
          <a:ea typeface="Daytona Condensed Light"/>
          <a:cs typeface="Daytona Condensed Light"/>
          <a:sym typeface="Daytona Condensed Light"/>
        </a:defRPr>
      </a:lvl5pPr>
      <a:lvl6pPr marL="2590800" marR="0" indent="-304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solidFill>
            <a:srgbClr val="000000"/>
          </a:solidFill>
          <a:uFillTx/>
          <a:latin typeface="Daytona Condensed Light"/>
          <a:ea typeface="Daytona Condensed Light"/>
          <a:cs typeface="Daytona Condensed Light"/>
          <a:sym typeface="Daytona Condensed Light"/>
        </a:defRPr>
      </a:lvl6pPr>
      <a:lvl7pPr marL="3048000" marR="0" indent="-304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solidFill>
            <a:srgbClr val="000000"/>
          </a:solidFill>
          <a:uFillTx/>
          <a:latin typeface="Daytona Condensed Light"/>
          <a:ea typeface="Daytona Condensed Light"/>
          <a:cs typeface="Daytona Condensed Light"/>
          <a:sym typeface="Daytona Condensed Light"/>
        </a:defRPr>
      </a:lvl7pPr>
      <a:lvl8pPr marL="3505200" marR="0" indent="-304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solidFill>
            <a:srgbClr val="000000"/>
          </a:solidFill>
          <a:uFillTx/>
          <a:latin typeface="Daytona Condensed Light"/>
          <a:ea typeface="Daytona Condensed Light"/>
          <a:cs typeface="Daytona Condensed Light"/>
          <a:sym typeface="Daytona Condensed Light"/>
        </a:defRPr>
      </a:lvl8pPr>
      <a:lvl9pPr marL="3962400" marR="0" indent="-3048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400" u="none">
          <a:solidFill>
            <a:srgbClr val="000000"/>
          </a:solidFill>
          <a:uFillTx/>
          <a:latin typeface="Daytona Condensed Light"/>
          <a:ea typeface="Daytona Condensed Light"/>
          <a:cs typeface="Daytona Condensed Light"/>
          <a:sym typeface="Daytona Condensed Light"/>
        </a:defRPr>
      </a:lvl9pPr>
    </p:bodyStyle>
    <p:other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0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Posterama"/>
        </a:defRPr>
      </a:lvl1pPr>
      <a:lvl2pPr marL="0" marR="0" indent="457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0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Posterama"/>
        </a:defRPr>
      </a:lvl2pPr>
      <a:lvl3pPr marL="0" marR="0" indent="914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0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Posterama"/>
        </a:defRPr>
      </a:lvl3pPr>
      <a:lvl4pPr marL="0" marR="0" indent="1371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0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Posterama"/>
        </a:defRPr>
      </a:lvl4pPr>
      <a:lvl5pPr marL="0" marR="0" indent="1828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0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Posterama"/>
        </a:defRPr>
      </a:lvl5pPr>
      <a:lvl6pPr marL="0" marR="0" indent="22860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0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Posterama"/>
        </a:defRPr>
      </a:lvl6pPr>
      <a:lvl7pPr marL="0" marR="0" indent="2743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0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Posterama"/>
        </a:defRPr>
      </a:lvl7pPr>
      <a:lvl8pPr marL="0" marR="0" indent="3200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0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Posterama"/>
        </a:defRPr>
      </a:lvl8pPr>
      <a:lvl9pPr marL="0" marR="0" indent="3657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0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Posteram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3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5.jpeg"/><Relationship Id="rId3" Type="http://schemas.openxmlformats.org/officeDocument/2006/relationships/image" Target="../media/image5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Espace réservé du pied de page 4"/>
          <p:cNvSpPr txBox="1"/>
          <p:nvPr/>
        </p:nvSpPr>
        <p:spPr>
          <a:xfrm rot="16200000">
            <a:off x="34138" y="1719405"/>
            <a:ext cx="1230170" cy="355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cap="all" spc="100" sz="1200">
                <a:solidFill>
                  <a:schemeClr val="accent1"/>
                </a:solidFill>
                <a:latin typeface="Posterama"/>
                <a:ea typeface="Posterama"/>
                <a:cs typeface="Posterama"/>
                <a:sym typeface="Posterama"/>
              </a:defRPr>
            </a:lvl1pPr>
          </a:lstStyle>
          <a:p>
            <a:pPr/>
            <a:r>
              <a:t>Les tsunamis</a:t>
            </a:r>
          </a:p>
        </p:txBody>
      </p:sp>
      <p:sp>
        <p:nvSpPr>
          <p:cNvPr id="294" name="Titre 1"/>
          <p:cNvSpPr txBox="1"/>
          <p:nvPr>
            <p:ph type="title"/>
          </p:nvPr>
        </p:nvSpPr>
        <p:spPr>
          <a:xfrm>
            <a:off x="1295400" y="1124711"/>
            <a:ext cx="3886200" cy="548641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</a:lstStyle>
          <a:p>
            <a:pPr/>
            <a:r>
              <a:t>Les Tsunamis</a:t>
            </a:r>
          </a:p>
        </p:txBody>
      </p:sp>
      <p:sp>
        <p:nvSpPr>
          <p:cNvPr id="295" name="Espace réservé du numéro de diapositive 3"/>
          <p:cNvSpPr txBox="1"/>
          <p:nvPr>
            <p:ph type="sldNum" sz="quarter" idx="2"/>
          </p:nvPr>
        </p:nvSpPr>
        <p:spPr>
          <a:xfrm>
            <a:off x="585723" y="6022976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296" name="Espace réservé pour une image  6" descr="Espace réservé pour une image  6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3697" t="0" r="3697" b="0"/>
          <a:stretch>
            <a:fillRect/>
          </a:stretch>
        </p:blipFill>
        <p:spPr>
          <a:xfrm>
            <a:off x="4503305" y="1124711"/>
            <a:ext cx="6638925" cy="4479926"/>
          </a:xfrm>
          <a:prstGeom prst="rect">
            <a:avLst/>
          </a:prstGeom>
        </p:spPr>
      </p:pic>
      <p:sp>
        <p:nvSpPr>
          <p:cNvPr id="297" name="Titre 1"/>
          <p:cNvSpPr txBox="1"/>
          <p:nvPr>
            <p:ph type="body" sz="quarter" idx="1"/>
          </p:nvPr>
        </p:nvSpPr>
        <p:spPr>
          <a:xfrm>
            <a:off x="1295400" y="5237017"/>
            <a:ext cx="2990273" cy="367620"/>
          </a:xfrm>
          <a:prstGeom prst="rect">
            <a:avLst/>
          </a:prstGeom>
        </p:spPr>
        <p:txBody>
          <a:bodyPr/>
          <a:lstStyle>
            <a:lvl1pPr algn="r">
              <a:defRPr sz="1800"/>
            </a:lvl1pPr>
          </a:lstStyle>
          <a:p>
            <a:pPr/>
            <a:r>
              <a:t>Anthony Alix-pham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Espace réservé du numéro de diapositive 1"/>
          <p:cNvSpPr txBox="1"/>
          <p:nvPr>
            <p:ph type="sldNum" sz="quarter" idx="2"/>
          </p:nvPr>
        </p:nvSpPr>
        <p:spPr>
          <a:xfrm>
            <a:off x="532716" y="6022976"/>
            <a:ext cx="233016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58" name="Espace réservé du texte 3"/>
          <p:cNvSpPr txBox="1"/>
          <p:nvPr>
            <p:ph type="body" sz="half" idx="1"/>
          </p:nvPr>
        </p:nvSpPr>
        <p:spPr>
          <a:xfrm>
            <a:off x="2834640" y="2057400"/>
            <a:ext cx="6519672" cy="2971800"/>
          </a:xfrm>
          <a:prstGeom prst="rect">
            <a:avLst/>
          </a:prstGeom>
        </p:spPr>
        <p:txBody>
          <a:bodyPr/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https://tsunami.aap.cool</a:t>
            </a:r>
          </a:p>
        </p:txBody>
      </p:sp>
      <p:sp>
        <p:nvSpPr>
          <p:cNvPr id="359" name="Titre 5"/>
          <p:cNvSpPr txBox="1"/>
          <p:nvPr>
            <p:ph type="title"/>
          </p:nvPr>
        </p:nvSpPr>
        <p:spPr>
          <a:xfrm>
            <a:off x="1477818" y="609600"/>
            <a:ext cx="9291782" cy="530352"/>
          </a:xfrm>
          <a:prstGeom prst="rect">
            <a:avLst/>
          </a:prstGeom>
        </p:spPr>
        <p:txBody>
          <a:bodyPr/>
          <a:lstStyle>
            <a:lvl1pPr defTabSz="722376">
              <a:defRPr spc="237" sz="3792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Voyons une démonstration</a:t>
            </a:r>
          </a:p>
        </p:txBody>
      </p:sp>
      <p:sp>
        <p:nvSpPr>
          <p:cNvPr id="360" name="Footer Placeholder 2"/>
          <p:cNvSpPr txBox="1"/>
          <p:nvPr/>
        </p:nvSpPr>
        <p:spPr>
          <a:xfrm rot="16200000">
            <a:off x="-242951" y="1554306"/>
            <a:ext cx="1784352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cap="all" spc="100" sz="1200">
                <a:solidFill>
                  <a:schemeClr val="accent1"/>
                </a:solidFill>
                <a:latin typeface="Posterama"/>
                <a:ea typeface="Posterama"/>
                <a:cs typeface="Posterama"/>
                <a:sym typeface="Posterama"/>
              </a:defRPr>
            </a:lvl1pPr>
          </a:lstStyle>
          <a:p>
            <a:pPr/>
            <a:r>
              <a:t>Les tsunamis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Footer Placeholder 4"/>
          <p:cNvSpPr txBox="1"/>
          <p:nvPr/>
        </p:nvSpPr>
        <p:spPr>
          <a:xfrm rot="16200000">
            <a:off x="-242953" y="1457324"/>
            <a:ext cx="1784353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cap="all" spc="100" sz="1200">
                <a:solidFill>
                  <a:schemeClr val="accent1"/>
                </a:solidFill>
                <a:latin typeface="Posterama"/>
                <a:ea typeface="Posterama"/>
                <a:cs typeface="Posterama"/>
                <a:sym typeface="Posterama"/>
              </a:defRPr>
            </a:lvl1pPr>
          </a:lstStyle>
          <a:p>
            <a:pPr/>
            <a:r>
              <a:t>Les tsunamis</a:t>
            </a:r>
          </a:p>
        </p:txBody>
      </p:sp>
      <p:sp>
        <p:nvSpPr>
          <p:cNvPr id="300" name="Title 1"/>
          <p:cNvSpPr txBox="1"/>
          <p:nvPr>
            <p:ph type="title"/>
          </p:nvPr>
        </p:nvSpPr>
        <p:spPr>
          <a:xfrm>
            <a:off x="1295400" y="1124711"/>
            <a:ext cx="3886200" cy="548641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</a:lstStyle>
          <a:p>
            <a:pPr/>
            <a:r>
              <a:t>Table des matières</a:t>
            </a:r>
          </a:p>
        </p:txBody>
      </p:sp>
      <p:sp>
        <p:nvSpPr>
          <p:cNvPr id="301" name="Slide Number Placeholder 3"/>
          <p:cNvSpPr txBox="1"/>
          <p:nvPr>
            <p:ph type="sldNum" sz="quarter" idx="2"/>
          </p:nvPr>
        </p:nvSpPr>
        <p:spPr>
          <a:xfrm>
            <a:off x="585723" y="6022976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02" name="Content Placeholder 2"/>
          <p:cNvSpPr txBox="1"/>
          <p:nvPr>
            <p:ph type="body" sz="quarter" idx="1"/>
          </p:nvPr>
        </p:nvSpPr>
        <p:spPr>
          <a:xfrm>
            <a:off x="1221509" y="2304288"/>
            <a:ext cx="3602736" cy="3364992"/>
          </a:xfrm>
          <a:prstGeom prst="rect">
            <a:avLst/>
          </a:prstGeom>
        </p:spPr>
        <p:txBody>
          <a:bodyPr/>
          <a:lstStyle/>
          <a:p>
            <a:pPr/>
            <a:r>
              <a:t>description</a:t>
            </a:r>
          </a:p>
          <a:p>
            <a:pPr/>
            <a:r>
              <a:t>causes</a:t>
            </a:r>
          </a:p>
          <a:p>
            <a:pPr/>
            <a:r>
              <a:t>ENDROITS</a:t>
            </a:r>
          </a:p>
          <a:p>
            <a:pPr/>
            <a:r>
              <a:t>quand</a:t>
            </a:r>
          </a:p>
          <a:p>
            <a:pPr/>
            <a:r>
              <a:t>LES Conséquences</a:t>
            </a:r>
          </a:p>
          <a:p>
            <a:pPr/>
            <a:r>
              <a:t>Faits  surprenants</a:t>
            </a:r>
          </a:p>
        </p:txBody>
      </p:sp>
      <p:pic>
        <p:nvPicPr>
          <p:cNvPr id="303" name="Picture 4" descr="Picture 4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5014" r="0" b="5014"/>
          <a:stretch>
            <a:fillRect/>
          </a:stretch>
        </p:blipFill>
        <p:spPr>
          <a:xfrm>
            <a:off x="4946903" y="1188719"/>
            <a:ext cx="6638545" cy="448056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Espace réservé du pied de page 7"/>
          <p:cNvSpPr txBox="1"/>
          <p:nvPr/>
        </p:nvSpPr>
        <p:spPr>
          <a:xfrm rot="16200000">
            <a:off x="-242953" y="1457324"/>
            <a:ext cx="1784353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cap="all" spc="100" sz="1200">
                <a:solidFill>
                  <a:schemeClr val="accent1"/>
                </a:solidFill>
                <a:latin typeface="Posterama"/>
                <a:ea typeface="Posterama"/>
                <a:cs typeface="Posterama"/>
                <a:sym typeface="Posterama"/>
              </a:defRPr>
            </a:lvl1pPr>
          </a:lstStyle>
          <a:p>
            <a:pPr/>
            <a:r>
              <a:t>Les tsunamis</a:t>
            </a:r>
          </a:p>
        </p:txBody>
      </p:sp>
      <p:sp>
        <p:nvSpPr>
          <p:cNvPr id="306" name="Titre 1"/>
          <p:cNvSpPr txBox="1"/>
          <p:nvPr>
            <p:ph type="title"/>
          </p:nvPr>
        </p:nvSpPr>
        <p:spPr>
          <a:xfrm>
            <a:off x="877823" y="4201069"/>
            <a:ext cx="4160522" cy="677858"/>
          </a:xfrm>
          <a:prstGeom prst="rect">
            <a:avLst/>
          </a:prstGeom>
        </p:spPr>
        <p:txBody>
          <a:bodyPr/>
          <a:lstStyle>
            <a:lvl1pPr algn="ctr" defTabSz="905255">
              <a:defRPr spc="297" sz="4356"/>
            </a:lvl1pPr>
          </a:lstStyle>
          <a:p>
            <a:pPr/>
            <a:r>
              <a:t>description</a:t>
            </a:r>
          </a:p>
        </p:txBody>
      </p:sp>
      <p:sp>
        <p:nvSpPr>
          <p:cNvPr id="307" name="Espace réservé du texte 2"/>
          <p:cNvSpPr txBox="1"/>
          <p:nvPr>
            <p:ph type="body" sz="quarter" idx="1"/>
          </p:nvPr>
        </p:nvSpPr>
        <p:spPr>
          <a:xfrm>
            <a:off x="7498080" y="621791"/>
            <a:ext cx="4114801" cy="347473"/>
          </a:xfrm>
          <a:prstGeom prst="rect">
            <a:avLst/>
          </a:prstGeom>
        </p:spPr>
        <p:txBody>
          <a:bodyPr/>
          <a:lstStyle>
            <a:lvl1pPr defTabSz="749808">
              <a:lnSpc>
                <a:spcPts val="1300"/>
              </a:lnSpc>
              <a:spcBef>
                <a:spcPts val="800"/>
              </a:spcBef>
              <a:defRPr spc="164" sz="1640"/>
            </a:lvl1pPr>
          </a:lstStyle>
          <a:p>
            <a:pPr/>
            <a:r>
              <a:t>à quoi ressemble un tsunami?</a:t>
            </a:r>
          </a:p>
        </p:txBody>
      </p:sp>
      <p:sp>
        <p:nvSpPr>
          <p:cNvPr id="308" name="Espace réservé du contenu 3"/>
          <p:cNvSpPr txBox="1"/>
          <p:nvPr/>
        </p:nvSpPr>
        <p:spPr>
          <a:xfrm>
            <a:off x="7498080" y="1010411"/>
            <a:ext cx="3622503" cy="914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defTabSz="859536">
              <a:spcBef>
                <a:spcPts val="900"/>
              </a:spcBef>
              <a:defRPr sz="1692"/>
            </a:lvl1pPr>
          </a:lstStyle>
          <a:p>
            <a:pPr/>
            <a:r>
              <a:t>Les vagues d’un tsunami ressemblent souvent à  des murs d’eau qui viennent frapper violement les côtes.  </a:t>
            </a:r>
          </a:p>
        </p:txBody>
      </p:sp>
      <p:sp>
        <p:nvSpPr>
          <p:cNvPr id="309" name="Espace réservé du texte 4"/>
          <p:cNvSpPr/>
          <p:nvPr>
            <p:ph type="body" idx="21"/>
          </p:nvPr>
        </p:nvSpPr>
        <p:spPr>
          <a:xfrm>
            <a:off x="7383780" y="2438400"/>
            <a:ext cx="4114801" cy="564805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ts val="1700"/>
              </a:lnSpc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lvl1pPr>
          </a:lstStyle>
          <a:p>
            <a:pPr/>
            <a:r>
              <a:t>Combien de temps dure un tsunami? </a:t>
            </a:r>
          </a:p>
        </p:txBody>
      </p:sp>
      <p:sp>
        <p:nvSpPr>
          <p:cNvPr id="310" name="Espace réservé du contenu 5"/>
          <p:cNvSpPr txBox="1"/>
          <p:nvPr/>
        </p:nvSpPr>
        <p:spPr>
          <a:xfrm>
            <a:off x="7383780" y="3021494"/>
            <a:ext cx="3886201" cy="11795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spcBef>
                <a:spcPts val="1000"/>
              </a:spcBef>
            </a:lvl1pPr>
          </a:lstStyle>
          <a:p>
            <a:pPr/>
            <a:r>
              <a:t>Les tsunamis durent pendant plusieurs heures avec une périodicité de l’ordre de 5 à 60 minutes.</a:t>
            </a:r>
          </a:p>
        </p:txBody>
      </p:sp>
      <p:sp>
        <p:nvSpPr>
          <p:cNvPr id="311" name="Espace réservé du numéro de diapositive 6"/>
          <p:cNvSpPr txBox="1"/>
          <p:nvPr>
            <p:ph type="sldNum" sz="quarter" idx="2"/>
          </p:nvPr>
        </p:nvSpPr>
        <p:spPr>
          <a:xfrm>
            <a:off x="585723" y="6022976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12" name="Espace réservé pour une image  15" descr="Espace réservé pour une image  15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21875" t="0" r="21875" b="0"/>
          <a:stretch>
            <a:fillRect/>
          </a:stretch>
        </p:blipFill>
        <p:spPr>
          <a:xfrm>
            <a:off x="1298447" y="612648"/>
            <a:ext cx="3200401" cy="3200401"/>
          </a:xfrm>
          <a:prstGeom prst="rect">
            <a:avLst/>
          </a:prstGeom>
        </p:spPr>
      </p:pic>
      <p:sp>
        <p:nvSpPr>
          <p:cNvPr id="313" name="Espace réservé du texte 9"/>
          <p:cNvSpPr/>
          <p:nvPr>
            <p:ph type="body" idx="23"/>
          </p:nvPr>
        </p:nvSpPr>
        <p:spPr>
          <a:xfrm>
            <a:off x="7383780" y="4573987"/>
            <a:ext cx="4114801" cy="34747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 defTabSz="694944">
              <a:lnSpc>
                <a:spcPts val="1200"/>
              </a:lnSpc>
              <a:spcBef>
                <a:spcPts val="700"/>
              </a:spcBef>
              <a:buSzTx/>
              <a:buFontTx/>
              <a:buNone/>
              <a:defRPr cap="all" spc="152" sz="1520">
                <a:latin typeface="Posterama"/>
                <a:ea typeface="Posterama"/>
                <a:cs typeface="Posterama"/>
                <a:sym typeface="Posterama"/>
              </a:defRPr>
            </a:lvl1pPr>
          </a:lstStyle>
          <a:p>
            <a:pPr/>
            <a:r>
              <a:t>Comment se mesure un tsunami?</a:t>
            </a:r>
          </a:p>
        </p:txBody>
      </p:sp>
      <p:sp>
        <p:nvSpPr>
          <p:cNvPr id="314" name="Espace réservé du contenu 10"/>
          <p:cNvSpPr txBox="1"/>
          <p:nvPr/>
        </p:nvSpPr>
        <p:spPr>
          <a:xfrm>
            <a:off x="7383780" y="4939746"/>
            <a:ext cx="3886201" cy="9052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spcBef>
                <a:spcPts val="1000"/>
              </a:spcBef>
            </a:lvl1pPr>
          </a:lstStyle>
          <a:p>
            <a:pPr/>
            <a:r>
              <a:t>Un tsunami se mesure avec l’échelle Sieberg-Abraseye ou l’échelle d’Imamura.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Espace réservé du pied de page 7"/>
          <p:cNvSpPr txBox="1"/>
          <p:nvPr/>
        </p:nvSpPr>
        <p:spPr>
          <a:xfrm rot="16200000">
            <a:off x="-242953" y="1457324"/>
            <a:ext cx="1784353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cap="all" spc="100" sz="1200">
                <a:solidFill>
                  <a:schemeClr val="accent1"/>
                </a:solidFill>
                <a:latin typeface="Posterama"/>
                <a:ea typeface="Posterama"/>
                <a:cs typeface="Posterama"/>
                <a:sym typeface="Posterama"/>
              </a:defRPr>
            </a:lvl1pPr>
          </a:lstStyle>
          <a:p>
            <a:pPr/>
            <a:r>
              <a:t>Les tsunamis</a:t>
            </a:r>
          </a:p>
        </p:txBody>
      </p:sp>
      <p:sp>
        <p:nvSpPr>
          <p:cNvPr id="317" name="Titre 1"/>
          <p:cNvSpPr txBox="1"/>
          <p:nvPr>
            <p:ph type="title"/>
          </p:nvPr>
        </p:nvSpPr>
        <p:spPr>
          <a:xfrm>
            <a:off x="1298447" y="4183888"/>
            <a:ext cx="3200401" cy="677857"/>
          </a:xfrm>
          <a:prstGeom prst="rect">
            <a:avLst/>
          </a:prstGeom>
        </p:spPr>
        <p:txBody>
          <a:bodyPr/>
          <a:lstStyle>
            <a:lvl1pPr algn="ctr">
              <a:defRPr sz="4400"/>
            </a:lvl1pPr>
          </a:lstStyle>
          <a:p>
            <a:pPr/>
            <a:r>
              <a:t>Causes ?</a:t>
            </a:r>
          </a:p>
        </p:txBody>
      </p:sp>
      <p:sp>
        <p:nvSpPr>
          <p:cNvPr id="318" name="Espace réservé du texte 2"/>
          <p:cNvSpPr txBox="1"/>
          <p:nvPr>
            <p:ph type="body" sz="quarter" idx="1"/>
          </p:nvPr>
        </p:nvSpPr>
        <p:spPr>
          <a:xfrm>
            <a:off x="7498080" y="867894"/>
            <a:ext cx="4114801" cy="347473"/>
          </a:xfrm>
          <a:prstGeom prst="rect">
            <a:avLst/>
          </a:prstGeom>
        </p:spPr>
        <p:txBody>
          <a:bodyPr/>
          <a:lstStyle/>
          <a:p>
            <a:pPr/>
            <a:r>
              <a:t>Après un séisme</a:t>
            </a:r>
          </a:p>
        </p:txBody>
      </p:sp>
      <p:sp>
        <p:nvSpPr>
          <p:cNvPr id="319" name="Espace réservé du texte 4"/>
          <p:cNvSpPr/>
          <p:nvPr>
            <p:ph type="body" idx="21"/>
          </p:nvPr>
        </p:nvSpPr>
        <p:spPr>
          <a:xfrm>
            <a:off x="7383780" y="3836415"/>
            <a:ext cx="4114801" cy="34747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 defTabSz="649223">
              <a:lnSpc>
                <a:spcPts val="1200"/>
              </a:lnSpc>
              <a:spcBef>
                <a:spcPts val="700"/>
              </a:spcBef>
              <a:buSzTx/>
              <a:buFontTx/>
              <a:buNone/>
              <a:defRPr cap="all" spc="142" sz="1420">
                <a:latin typeface="Posterama"/>
                <a:ea typeface="Posterama"/>
                <a:cs typeface="Posterama"/>
                <a:sym typeface="Posterama"/>
              </a:defRPr>
            </a:lvl1pPr>
          </a:lstStyle>
          <a:p>
            <a:pPr/>
            <a:r>
              <a:t>LORS D’UN Mouvement du plancher océanique LE LONG D’UNE FAILLE</a:t>
            </a:r>
          </a:p>
        </p:txBody>
      </p:sp>
      <p:sp>
        <p:nvSpPr>
          <p:cNvPr id="320" name="Espace réservé du contenu 5"/>
          <p:cNvSpPr txBox="1"/>
          <p:nvPr/>
        </p:nvSpPr>
        <p:spPr>
          <a:xfrm>
            <a:off x="7383780" y="4353143"/>
            <a:ext cx="3886201" cy="11795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spcBef>
                <a:spcPts val="1000"/>
              </a:spcBef>
            </a:lvl1pPr>
          </a:lstStyle>
          <a:p>
            <a:pPr/>
            <a:r>
              <a:t>Cela veut dire que le fond de l’océan bouge soudainement et déclenche une vague. </a:t>
            </a:r>
          </a:p>
        </p:txBody>
      </p:sp>
      <p:sp>
        <p:nvSpPr>
          <p:cNvPr id="321" name="Espace réservé du numéro de diapositive 6"/>
          <p:cNvSpPr txBox="1"/>
          <p:nvPr>
            <p:ph type="sldNum" sz="quarter" idx="2"/>
          </p:nvPr>
        </p:nvSpPr>
        <p:spPr>
          <a:xfrm>
            <a:off x="585723" y="6022976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322" name="Espace réservé pour une image  25" descr="Espace réservé pour une image  25"/>
          <p:cNvPicPr>
            <a:picLocks noChangeAspect="1"/>
          </p:cNvPicPr>
          <p:nvPr>
            <p:ph type="pic" idx="22"/>
          </p:nvPr>
        </p:nvPicPr>
        <p:blipFill>
          <a:blip r:embed="rId2">
            <a:extLst/>
          </a:blip>
          <a:srcRect l="21875" t="0" r="21875" b="0"/>
          <a:stretch>
            <a:fillRect/>
          </a:stretch>
        </p:blipFill>
        <p:spPr>
          <a:xfrm>
            <a:off x="1298447" y="612648"/>
            <a:ext cx="3200401" cy="3200401"/>
          </a:xfrm>
          <a:prstGeom prst="rect">
            <a:avLst/>
          </a:prstGeom>
        </p:spPr>
      </p:pic>
      <p:sp>
        <p:nvSpPr>
          <p:cNvPr id="323" name="Espace réservé du contenu 23"/>
          <p:cNvSpPr txBox="1"/>
          <p:nvPr/>
        </p:nvSpPr>
        <p:spPr>
          <a:xfrm>
            <a:off x="7498080" y="1325279"/>
            <a:ext cx="2754285" cy="1011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defTabSz="749808">
              <a:spcBef>
                <a:spcPts val="800"/>
              </a:spcBef>
              <a:defRPr sz="1476"/>
            </a:pPr>
            <a:r>
              <a:t>Un tsunami peut survenir après un séisme.</a:t>
            </a:r>
            <a:endParaRPr sz="1148"/>
          </a:p>
          <a:p>
            <a:pPr defTabSz="749808">
              <a:spcBef>
                <a:spcPts val="800"/>
              </a:spcBef>
              <a:defRPr sz="1476"/>
            </a:pPr>
            <a:r>
              <a:t>Un séisme est un tremblement de terre.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Footer Placeholder 3"/>
          <p:cNvSpPr txBox="1"/>
          <p:nvPr/>
        </p:nvSpPr>
        <p:spPr>
          <a:xfrm rot="16200000">
            <a:off x="-242953" y="1451495"/>
            <a:ext cx="1784353" cy="1894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spcBef>
                <a:spcPts val="600"/>
              </a:spcBef>
              <a:defRPr cap="all" spc="100" sz="1200">
                <a:solidFill>
                  <a:schemeClr val="accent1"/>
                </a:solidFill>
                <a:latin typeface="Posterama"/>
                <a:ea typeface="Posterama"/>
                <a:cs typeface="Posterama"/>
                <a:sym typeface="Posterama"/>
              </a:defRPr>
            </a:lvl1pPr>
          </a:lstStyle>
          <a:p>
            <a:pPr/>
            <a:r>
              <a:t>Les tsunamis</a:t>
            </a:r>
          </a:p>
        </p:txBody>
      </p:sp>
      <p:sp>
        <p:nvSpPr>
          <p:cNvPr id="326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 anchor="ctr"/>
          <a:lstStyle/>
          <a:p>
            <a:pPr/>
            <a:r>
              <a:t>ENDROITS ?</a:t>
            </a:r>
          </a:p>
        </p:txBody>
      </p:sp>
      <p:sp>
        <p:nvSpPr>
          <p:cNvPr id="327" name="Subtitle 9"/>
          <p:cNvSpPr txBox="1"/>
          <p:nvPr>
            <p:ph type="body" sz="half" idx="1"/>
          </p:nvPr>
        </p:nvSpPr>
        <p:spPr>
          <a:xfrm>
            <a:off x="1295399" y="1855945"/>
            <a:ext cx="4815080" cy="4352545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b="1"/>
            </a:pPr>
            <a:r>
              <a:t>À quels endroits se produisent le plus souvent les tsunamis et pourquoi? </a:t>
            </a:r>
          </a:p>
          <a:p>
            <a:pPr marL="342900" indent="-342900"/>
            <a:r>
              <a:t>80% des tsunamis enregistrés sont dans l’océan Pacifique;</a:t>
            </a:r>
          </a:p>
          <a:p>
            <a:pPr marL="342900" indent="-342900"/>
            <a:r>
              <a:t>parmi les huit  tsunamis ayant causé plus d’un millier de victimes depuis 1900, seul le tsunami du 26 mai 2004 n’a pas eu lieu dans l’océan Pacifique</a:t>
            </a:r>
          </a:p>
        </p:txBody>
      </p:sp>
      <p:sp>
        <p:nvSpPr>
          <p:cNvPr id="328" name="Slide Number Placeholder 2"/>
          <p:cNvSpPr txBox="1"/>
          <p:nvPr>
            <p:ph type="sldNum" sz="quarter" idx="2"/>
          </p:nvPr>
        </p:nvSpPr>
        <p:spPr>
          <a:xfrm>
            <a:off x="585723" y="6022976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>
            <a:normAutofit fontScale="100000" lnSpcReduction="0"/>
          </a:bodyPr>
          <a:lstStyle>
            <a:lvl1pPr>
              <a:spcBef>
                <a:spcPts val="600"/>
              </a:spcBef>
            </a:lvl1pPr>
          </a:lstStyle>
          <a:p>
            <a:pPr/>
            <a:fld id="{86CB4B4D-7CA3-9044-876B-883B54F8677D}" type="slidenum"/>
          </a:p>
        </p:txBody>
      </p:sp>
      <p:pic>
        <p:nvPicPr>
          <p:cNvPr id="329" name="Image 8" descr="Image 8"/>
          <p:cNvPicPr>
            <a:picLocks noChangeAspect="1"/>
          </p:cNvPicPr>
          <p:nvPr/>
        </p:nvPicPr>
        <p:blipFill>
          <a:blip r:embed="rId2">
            <a:extLst/>
          </a:blip>
          <a:srcRect l="9639" t="0" r="28134" b="2"/>
          <a:stretch>
            <a:fillRect/>
          </a:stretch>
        </p:blipFill>
        <p:spPr>
          <a:xfrm>
            <a:off x="6661925" y="793762"/>
            <a:ext cx="5530076" cy="43525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Footer Placeholder 2"/>
          <p:cNvSpPr txBox="1"/>
          <p:nvPr/>
        </p:nvSpPr>
        <p:spPr>
          <a:xfrm rot="16200000">
            <a:off x="-242953" y="1457324"/>
            <a:ext cx="1784353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cap="all" spc="100" sz="1200">
                <a:solidFill>
                  <a:schemeClr val="accent1"/>
                </a:solidFill>
                <a:latin typeface="Posterama"/>
                <a:ea typeface="Posterama"/>
                <a:cs typeface="Posterama"/>
                <a:sym typeface="Posterama"/>
              </a:defRPr>
            </a:lvl1pPr>
          </a:lstStyle>
          <a:p>
            <a:pPr/>
            <a:r>
              <a:t>Les tsunamis</a:t>
            </a:r>
          </a:p>
        </p:txBody>
      </p:sp>
      <p:sp>
        <p:nvSpPr>
          <p:cNvPr id="332" name="Title 5"/>
          <p:cNvSpPr txBox="1"/>
          <p:nvPr>
            <p:ph type="title"/>
          </p:nvPr>
        </p:nvSpPr>
        <p:spPr>
          <a:xfrm>
            <a:off x="4114799" y="644812"/>
            <a:ext cx="3959354" cy="530352"/>
          </a:xfrm>
          <a:prstGeom prst="rect">
            <a:avLst/>
          </a:prstGeom>
        </p:spPr>
        <p:txBody>
          <a:bodyPr/>
          <a:lstStyle>
            <a:lvl1pPr defTabSz="676655">
              <a:defRPr spc="222" sz="3552"/>
            </a:lvl1pPr>
          </a:lstStyle>
          <a:p>
            <a:pPr/>
            <a:r>
              <a:t> Quand ?</a:t>
            </a:r>
          </a:p>
        </p:txBody>
      </p:sp>
      <p:sp>
        <p:nvSpPr>
          <p:cNvPr id="333" name="Slide Number Placeholder 1"/>
          <p:cNvSpPr txBox="1"/>
          <p:nvPr>
            <p:ph type="sldNum" sz="quarter" idx="2"/>
          </p:nvPr>
        </p:nvSpPr>
        <p:spPr>
          <a:xfrm>
            <a:off x="585723" y="6022976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34" name="Text Placeholder 3"/>
          <p:cNvSpPr txBox="1"/>
          <p:nvPr>
            <p:ph type="body" sz="half" idx="1"/>
          </p:nvPr>
        </p:nvSpPr>
        <p:spPr>
          <a:xfrm>
            <a:off x="2834640" y="1874982"/>
            <a:ext cx="6519672" cy="3154219"/>
          </a:xfrm>
          <a:prstGeom prst="rect">
            <a:avLst/>
          </a:prstGeom>
        </p:spPr>
        <p:txBody>
          <a:bodyPr/>
          <a:lstStyle/>
          <a:p>
            <a:pPr/>
            <a:r>
              <a:t>La dernière fois qu’un tsunami a eu lieu </a:t>
            </a:r>
          </a:p>
          <a:p>
            <a:pPr/>
            <a:r>
              <a:t>était le 1er janvier 2024.</a:t>
            </a:r>
          </a:p>
        </p:txBody>
      </p:sp>
      <p:pic>
        <p:nvPicPr>
          <p:cNvPr id="335" name="Picture Placeholder 6" descr="Picture Placeholder 6"/>
          <p:cNvPicPr>
            <a:picLocks noChangeAspect="1"/>
          </p:cNvPicPr>
          <p:nvPr>
            <p:ph type="pic" idx="21"/>
          </p:nvPr>
        </p:nvPicPr>
        <p:blipFill>
          <a:blip r:embed="rId2">
            <a:alphaModFix amt="50000"/>
            <a:extLst/>
          </a:blip>
          <a:srcRect l="0" t="0" r="0" b="0"/>
          <a:stretch>
            <a:fillRect/>
          </a:stretch>
        </p:blipFill>
        <p:spPr>
          <a:xfrm>
            <a:off x="2871215" y="5330952"/>
            <a:ext cx="6519673" cy="1527049"/>
          </a:xfrm>
          <a:prstGeom prst="rect">
            <a:avLst/>
          </a:prstGeom>
        </p:spPr>
      </p:pic>
      <p:pic>
        <p:nvPicPr>
          <p:cNvPr id="336" name="Image 10" descr="Image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34639" y="4331854"/>
            <a:ext cx="6519673" cy="25261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Footer Placeholder 2"/>
          <p:cNvSpPr txBox="1"/>
          <p:nvPr/>
        </p:nvSpPr>
        <p:spPr>
          <a:xfrm rot="16200000">
            <a:off x="-242953" y="1457324"/>
            <a:ext cx="1784353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cap="all" spc="100" sz="1200">
                <a:solidFill>
                  <a:schemeClr val="accent1"/>
                </a:solidFill>
                <a:latin typeface="Posterama"/>
                <a:ea typeface="Posterama"/>
                <a:cs typeface="Posterama"/>
                <a:sym typeface="Posterama"/>
              </a:defRPr>
            </a:lvl1pPr>
          </a:lstStyle>
          <a:p>
            <a:pPr/>
            <a:r>
              <a:t>Les tsunamis</a:t>
            </a:r>
          </a:p>
        </p:txBody>
      </p:sp>
      <p:sp>
        <p:nvSpPr>
          <p:cNvPr id="339" name="Title 5"/>
          <p:cNvSpPr txBox="1"/>
          <p:nvPr>
            <p:ph type="title"/>
          </p:nvPr>
        </p:nvSpPr>
        <p:spPr>
          <a:xfrm>
            <a:off x="2615852" y="875722"/>
            <a:ext cx="7030399" cy="530353"/>
          </a:xfrm>
          <a:prstGeom prst="rect">
            <a:avLst/>
          </a:prstGeom>
        </p:spPr>
        <p:txBody>
          <a:bodyPr/>
          <a:lstStyle>
            <a:lvl1pPr defTabSz="676655">
              <a:defRPr spc="222" sz="3552"/>
            </a:lvl1pPr>
          </a:lstStyle>
          <a:p>
            <a:pPr/>
            <a:r>
              <a:t>Conséquences ?</a:t>
            </a:r>
          </a:p>
        </p:txBody>
      </p:sp>
      <p:sp>
        <p:nvSpPr>
          <p:cNvPr id="340" name="Slide Number Placeholder 1"/>
          <p:cNvSpPr txBox="1"/>
          <p:nvPr>
            <p:ph type="sldNum" sz="quarter" idx="2"/>
          </p:nvPr>
        </p:nvSpPr>
        <p:spPr>
          <a:xfrm>
            <a:off x="585723" y="6022976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41" name="Text Placeholder 3"/>
          <p:cNvSpPr txBox="1"/>
          <p:nvPr>
            <p:ph type="body" sz="half" idx="1"/>
          </p:nvPr>
        </p:nvSpPr>
        <p:spPr>
          <a:xfrm>
            <a:off x="2871215" y="1927514"/>
            <a:ext cx="6519672" cy="4054764"/>
          </a:xfrm>
          <a:prstGeom prst="rect">
            <a:avLst/>
          </a:prstGeom>
        </p:spPr>
        <p:txBody>
          <a:bodyPr/>
          <a:lstStyle/>
          <a:p>
            <a:pPr algn="l" defTabSz="868680">
              <a:lnSpc>
                <a:spcPts val="2200"/>
              </a:lnSpc>
              <a:spcBef>
                <a:spcPts val="900"/>
              </a:spcBef>
              <a:defRPr sz="1900"/>
            </a:pPr>
            <a:r>
              <a:t>Les conséquences sur la population sont:</a:t>
            </a:r>
          </a:p>
          <a:p>
            <a:pPr marL="325754" indent="-325754" algn="l" defTabSz="868680">
              <a:lnSpc>
                <a:spcPts val="2200"/>
              </a:lnSpc>
              <a:spcBef>
                <a:spcPts val="900"/>
              </a:spcBef>
              <a:buSzPct val="100000"/>
              <a:buFont typeface="Arial"/>
              <a:buChar char="•"/>
              <a:defRPr sz="1900"/>
            </a:pPr>
            <a:r>
              <a:t>des morts et blessés</a:t>
            </a:r>
          </a:p>
          <a:p>
            <a:pPr marL="325754" indent="-325754" algn="l" defTabSz="868680">
              <a:lnSpc>
                <a:spcPts val="2200"/>
              </a:lnSpc>
              <a:spcBef>
                <a:spcPts val="900"/>
              </a:spcBef>
              <a:buSzPct val="100000"/>
              <a:buFont typeface="Arial"/>
              <a:buChar char="•"/>
              <a:defRPr sz="1900"/>
            </a:pPr>
            <a:r>
              <a:t>des maisons détruites</a:t>
            </a:r>
          </a:p>
          <a:p>
            <a:pPr marL="325754" indent="-325754" algn="l" defTabSz="868680">
              <a:lnSpc>
                <a:spcPts val="2200"/>
              </a:lnSpc>
              <a:spcBef>
                <a:spcPts val="900"/>
              </a:spcBef>
              <a:buSzPct val="100000"/>
              <a:buFont typeface="Arial"/>
              <a:buChar char="•"/>
              <a:defRPr sz="1900"/>
            </a:pPr>
            <a:r>
              <a:t>des maisons partiellement détruites ou inondées</a:t>
            </a:r>
          </a:p>
          <a:p>
            <a:pPr marL="325754" indent="-325754" algn="l" defTabSz="868680">
              <a:lnSpc>
                <a:spcPts val="2200"/>
              </a:lnSpc>
              <a:spcBef>
                <a:spcPts val="900"/>
              </a:spcBef>
              <a:buSzPct val="100000"/>
              <a:buFont typeface="Arial"/>
              <a:buChar char="•"/>
              <a:defRPr sz="1900"/>
            </a:pPr>
            <a:r>
              <a:t>des dommages sur:</a:t>
            </a:r>
          </a:p>
          <a:p>
            <a:pPr lvl="1" marL="977264" indent="-325754" algn="l" defTabSz="868680">
              <a:lnSpc>
                <a:spcPct val="90000"/>
              </a:lnSpc>
              <a:spcBef>
                <a:spcPts val="400"/>
              </a:spcBef>
              <a:buFont typeface="Arial"/>
              <a:defRPr sz="1900"/>
            </a:pPr>
            <a:r>
              <a:t>des infrastructures publiques, </a:t>
            </a:r>
          </a:p>
          <a:p>
            <a:pPr lvl="1" marL="977264" indent="-325754" algn="l" defTabSz="868680">
              <a:lnSpc>
                <a:spcPct val="90000"/>
              </a:lnSpc>
              <a:spcBef>
                <a:spcPts val="400"/>
              </a:spcBef>
              <a:buFont typeface="Arial"/>
              <a:defRPr sz="1900"/>
            </a:pPr>
            <a:r>
              <a:t>des chemins de fer, </a:t>
            </a:r>
          </a:p>
          <a:p>
            <a:pPr lvl="1" marL="977264" indent="-325754" algn="l" defTabSz="868680">
              <a:lnSpc>
                <a:spcPct val="90000"/>
              </a:lnSpc>
              <a:spcBef>
                <a:spcPts val="400"/>
              </a:spcBef>
              <a:buFont typeface="Arial"/>
              <a:defRPr sz="1900"/>
            </a:pPr>
            <a:r>
              <a:t>des routes, </a:t>
            </a:r>
          </a:p>
          <a:p>
            <a:pPr lvl="1" marL="977264" indent="-325754" algn="l" defTabSz="868680">
              <a:lnSpc>
                <a:spcPct val="90000"/>
              </a:lnSpc>
              <a:spcBef>
                <a:spcPts val="400"/>
              </a:spcBef>
              <a:buFont typeface="Arial"/>
              <a:defRPr sz="1900"/>
            </a:pPr>
            <a:r>
              <a:t>des centrales électriques et </a:t>
            </a:r>
          </a:p>
          <a:p>
            <a:pPr lvl="1" marL="977264" indent="-325754" algn="l" defTabSz="868680">
              <a:lnSpc>
                <a:spcPct val="90000"/>
              </a:lnSpc>
              <a:spcBef>
                <a:spcPts val="400"/>
              </a:spcBef>
              <a:buFont typeface="Arial"/>
              <a:defRPr sz="1900"/>
            </a:pPr>
            <a:r>
              <a:t>Les installations de distribution d’eau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Espace réservé du pied de page 8"/>
          <p:cNvSpPr txBox="1"/>
          <p:nvPr/>
        </p:nvSpPr>
        <p:spPr>
          <a:xfrm rot="16200000">
            <a:off x="-242953" y="1457324"/>
            <a:ext cx="1784353" cy="177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>
            <a:lvl1pPr>
              <a:defRPr cap="all" spc="100" sz="1200">
                <a:solidFill>
                  <a:schemeClr val="accent1"/>
                </a:solidFill>
                <a:latin typeface="Posterama"/>
                <a:ea typeface="Posterama"/>
                <a:cs typeface="Posterama"/>
                <a:sym typeface="Posterama"/>
              </a:defRPr>
            </a:lvl1pPr>
          </a:lstStyle>
          <a:p>
            <a:pPr/>
            <a:r>
              <a:t>Les tsunamis</a:t>
            </a:r>
          </a:p>
        </p:txBody>
      </p:sp>
      <p:pic>
        <p:nvPicPr>
          <p:cNvPr id="344" name="Espace réservé pour une image  1" descr="Espace réservé pour une image  1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1" b="0"/>
          <a:stretch>
            <a:fillRect/>
          </a:stretch>
        </p:blipFill>
        <p:spPr>
          <a:xfrm flipH="1" rot="10800000">
            <a:off x="-526474" y="7779325"/>
            <a:ext cx="5800330" cy="3948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lnTo>
                  <a:pt x="0" y="0"/>
                </a:lnTo>
                <a:close/>
                <a:moveTo>
                  <a:pt x="4203" y="4711"/>
                </a:moveTo>
                <a:lnTo>
                  <a:pt x="5532" y="4711"/>
                </a:lnTo>
                <a:lnTo>
                  <a:pt x="5532" y="4971"/>
                </a:lnTo>
                <a:lnTo>
                  <a:pt x="4203" y="4971"/>
                </a:lnTo>
                <a:lnTo>
                  <a:pt x="4203" y="4711"/>
                </a:lnTo>
                <a:close/>
              </a:path>
            </a:pathLst>
          </a:custGeom>
        </p:spPr>
      </p:pic>
      <p:sp>
        <p:nvSpPr>
          <p:cNvPr id="345" name="Titre 2"/>
          <p:cNvSpPr txBox="1"/>
          <p:nvPr>
            <p:ph type="title"/>
          </p:nvPr>
        </p:nvSpPr>
        <p:spPr>
          <a:xfrm>
            <a:off x="2890982" y="654048"/>
            <a:ext cx="6918036" cy="592863"/>
          </a:xfrm>
          <a:prstGeom prst="rect">
            <a:avLst/>
          </a:prstGeom>
        </p:spPr>
        <p:txBody>
          <a:bodyPr/>
          <a:lstStyle>
            <a:lvl1pPr defTabSz="749808">
              <a:defRPr spc="246" sz="3936"/>
            </a:lvl1pPr>
          </a:lstStyle>
          <a:p>
            <a:pPr/>
            <a:r>
              <a:t>Faits surprenants</a:t>
            </a:r>
          </a:p>
        </p:txBody>
      </p:sp>
      <p:sp>
        <p:nvSpPr>
          <p:cNvPr id="346" name="Espace réservé du texte 3"/>
          <p:cNvSpPr txBox="1"/>
          <p:nvPr>
            <p:ph type="body" sz="half" idx="1"/>
          </p:nvPr>
        </p:nvSpPr>
        <p:spPr>
          <a:xfrm>
            <a:off x="1298447" y="2209800"/>
            <a:ext cx="4495746" cy="4648200"/>
          </a:xfrm>
          <a:prstGeom prst="rect">
            <a:avLst/>
          </a:prstGeom>
        </p:spPr>
        <p:txBody>
          <a:bodyPr/>
          <a:lstStyle/>
          <a:p>
            <a:pPr/>
            <a:r>
              <a:t>Premier fait </a:t>
            </a:r>
          </a:p>
        </p:txBody>
      </p:sp>
      <p:sp>
        <p:nvSpPr>
          <p:cNvPr id="347" name="Espace réservé du contenu 4"/>
          <p:cNvSpPr txBox="1"/>
          <p:nvPr/>
        </p:nvSpPr>
        <p:spPr>
          <a:xfrm>
            <a:off x="1618487" y="3630167"/>
            <a:ext cx="3858678" cy="7201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 defTabSz="795527">
              <a:lnSpc>
                <a:spcPct val="90000"/>
              </a:lnSpc>
              <a:spcBef>
                <a:spcPts val="800"/>
              </a:spcBef>
              <a:defRPr sz="1566"/>
            </a:lvl1pPr>
          </a:lstStyle>
          <a:p>
            <a:pPr/>
            <a:r>
              <a:t>Un tsunami peut frapper les plages ou les régions côtières de basse altitude quelques	 minutes après un séisme majeur</a:t>
            </a:r>
          </a:p>
        </p:txBody>
      </p:sp>
      <p:sp>
        <p:nvSpPr>
          <p:cNvPr id="348" name="Espace réservé du texte 5"/>
          <p:cNvSpPr/>
          <p:nvPr>
            <p:ph type="body" idx="2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marL="0" indent="0">
              <a:lnSpc>
                <a:spcPts val="2400"/>
              </a:lnSpc>
              <a:buSzTx/>
              <a:buFontTx/>
              <a:buNone/>
              <a:defRPr cap="all" spc="200" sz="2000">
                <a:latin typeface="Posterama"/>
                <a:ea typeface="Posterama"/>
                <a:cs typeface="Posterama"/>
                <a:sym typeface="Posterama"/>
              </a:defRPr>
            </a:lvl1pPr>
          </a:lstStyle>
          <a:p>
            <a:pPr/>
            <a:r>
              <a:t>Deuxième fait</a:t>
            </a:r>
          </a:p>
        </p:txBody>
      </p:sp>
      <p:sp>
        <p:nvSpPr>
          <p:cNvPr id="349" name="Espace réservé du contenu 6"/>
          <p:cNvSpPr txBox="1"/>
          <p:nvPr/>
        </p:nvSpPr>
        <p:spPr>
          <a:xfrm>
            <a:off x="7013447" y="3630167"/>
            <a:ext cx="3886201" cy="251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1pPr>
              <a:lnSpc>
                <a:spcPct val="90000"/>
              </a:lnSpc>
              <a:spcBef>
                <a:spcPts val="1000"/>
              </a:spcBef>
            </a:lvl1pPr>
          </a:lstStyle>
          <a:p>
            <a:pPr/>
            <a:r>
              <a:t>Un tsunami peut survenir sans avertir, à tout moment du jour ou de la nuit </a:t>
            </a:r>
          </a:p>
        </p:txBody>
      </p:sp>
      <p:sp>
        <p:nvSpPr>
          <p:cNvPr id="350" name="Espace réservé du numéro de diapositive 7"/>
          <p:cNvSpPr txBox="1"/>
          <p:nvPr>
            <p:ph type="sldNum" sz="quarter" idx="2"/>
          </p:nvPr>
        </p:nvSpPr>
        <p:spPr>
          <a:xfrm>
            <a:off x="585723" y="6022976"/>
            <a:ext cx="127001" cy="1778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Picture Placeholder 16" descr="Picture Placeholder 16"/>
          <p:cNvPicPr>
            <a:picLocks noChangeAspect="1"/>
          </p:cNvPicPr>
          <p:nvPr>
            <p:ph type="pic" idx="21"/>
          </p:nvPr>
        </p:nvPicPr>
        <p:blipFill>
          <a:blip r:embed="rId2">
            <a:alphaModFix amt="50000"/>
            <a:extLst/>
          </a:blip>
          <a:stretch>
            <a:fillRect/>
          </a:stretch>
        </p:blipFill>
        <p:spPr>
          <a:xfrm>
            <a:off x="35051" y="0"/>
            <a:ext cx="12192001" cy="6858000"/>
          </a:xfrm>
          <a:prstGeom prst="rect">
            <a:avLst/>
          </a:prstGeom>
        </p:spPr>
      </p:pic>
      <p:sp>
        <p:nvSpPr>
          <p:cNvPr id="353" name="Title 18"/>
          <p:cNvSpPr txBox="1"/>
          <p:nvPr>
            <p:ph type="title"/>
          </p:nvPr>
        </p:nvSpPr>
        <p:spPr>
          <a:xfrm>
            <a:off x="1572768" y="1365228"/>
            <a:ext cx="9120570" cy="3887397"/>
          </a:xfrm>
          <a:prstGeom prst="rect">
            <a:avLst/>
          </a:prstGeom>
        </p:spPr>
        <p:txBody>
          <a:bodyPr/>
          <a:lstStyle/>
          <a:p>
            <a:pPr/>
            <a:r>
              <a:t>Merci de m’avoir écouté</a:t>
            </a:r>
          </a:p>
        </p:txBody>
      </p:sp>
      <p:sp>
        <p:nvSpPr>
          <p:cNvPr id="354" name="Text Placeholder 26"/>
          <p:cNvSpPr txBox="1"/>
          <p:nvPr>
            <p:ph type="body" sz="quarter" idx="1"/>
          </p:nvPr>
        </p:nvSpPr>
        <p:spPr>
          <a:xfrm>
            <a:off x="1572767" y="5751576"/>
            <a:ext cx="9116570" cy="722377"/>
          </a:xfrm>
          <a:prstGeom prst="rect">
            <a:avLst/>
          </a:prstGeom>
        </p:spPr>
        <p:txBody>
          <a:bodyPr/>
          <a:lstStyle>
            <a:lvl1pPr>
              <a:lnSpc>
                <a:spcPts val="2600"/>
              </a:lnSpc>
              <a:spcBef>
                <a:spcPts val="0"/>
              </a:spcBef>
            </a:lvl1pPr>
          </a:lstStyle>
          <a:p>
            <a:pPr/>
            <a:r>
              <a:t>Anthony alix-pham</a:t>
            </a:r>
          </a:p>
        </p:txBody>
      </p:sp>
      <p:pic>
        <p:nvPicPr>
          <p:cNvPr id="355" name="Image 1" descr="Image 1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594535" y="819311"/>
            <a:ext cx="2749912" cy="206243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Thème Office">
  <a:themeElements>
    <a:clrScheme name="Thème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6D3ED"/>
      </a:accent1>
      <a:accent2>
        <a:srgbClr val="C7DBE1"/>
      </a:accent2>
      <a:accent3>
        <a:srgbClr val="688EBD"/>
      </a:accent3>
      <a:accent4>
        <a:srgbClr val="BCE5DD"/>
      </a:accent4>
      <a:accent5>
        <a:srgbClr val="66DDCC"/>
      </a:accent5>
      <a:accent6>
        <a:srgbClr val="E0CE61"/>
      </a:accent6>
      <a:hlink>
        <a:srgbClr val="0000FF"/>
      </a:hlink>
      <a:folHlink>
        <a:srgbClr val="FF00FF"/>
      </a:folHlink>
    </a:clrScheme>
    <a:fontScheme name="Thème Offic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Daytona Condensed Light"/>
            <a:ea typeface="Daytona Condensed Light"/>
            <a:cs typeface="Daytona Condensed Light"/>
            <a:sym typeface="Daytona Condensed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Daytona Condensed Light"/>
            <a:ea typeface="Daytona Condensed Light"/>
            <a:cs typeface="Daytona Condensed Light"/>
            <a:sym typeface="Daytona Condensed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Thème Office">
  <a:themeElements>
    <a:clrScheme name="Thème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6D3ED"/>
      </a:accent1>
      <a:accent2>
        <a:srgbClr val="C7DBE1"/>
      </a:accent2>
      <a:accent3>
        <a:srgbClr val="688EBD"/>
      </a:accent3>
      <a:accent4>
        <a:srgbClr val="BCE5DD"/>
      </a:accent4>
      <a:accent5>
        <a:srgbClr val="66DDCC"/>
      </a:accent5>
      <a:accent6>
        <a:srgbClr val="E0CE61"/>
      </a:accent6>
      <a:hlink>
        <a:srgbClr val="0000FF"/>
      </a:hlink>
      <a:folHlink>
        <a:srgbClr val="FF00FF"/>
      </a:folHlink>
    </a:clrScheme>
    <a:fontScheme name="Thème Offic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Daytona Condensed Light"/>
            <a:ea typeface="Daytona Condensed Light"/>
            <a:cs typeface="Daytona Condensed Light"/>
            <a:sym typeface="Daytona Condensed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Daytona Condensed Light"/>
            <a:ea typeface="Daytona Condensed Light"/>
            <a:cs typeface="Daytona Condensed Light"/>
            <a:sym typeface="Daytona Condensed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